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4"/>
  </p:notesMasterIdLst>
  <p:sldIdLst>
    <p:sldId id="257" r:id="rId2"/>
    <p:sldId id="382" r:id="rId3"/>
    <p:sldId id="258" r:id="rId4"/>
    <p:sldId id="259" r:id="rId5"/>
    <p:sldId id="260" r:id="rId6"/>
    <p:sldId id="261" r:id="rId7"/>
    <p:sldId id="262" r:id="rId8"/>
    <p:sldId id="263" r:id="rId9"/>
    <p:sldId id="264" r:id="rId10"/>
    <p:sldId id="265" r:id="rId11"/>
    <p:sldId id="266" r:id="rId12"/>
    <p:sldId id="267" r:id="rId13"/>
    <p:sldId id="268" r:id="rId14"/>
    <p:sldId id="377" r:id="rId15"/>
    <p:sldId id="269" r:id="rId16"/>
    <p:sldId id="270" r:id="rId17"/>
    <p:sldId id="271" r:id="rId18"/>
    <p:sldId id="272" r:id="rId19"/>
    <p:sldId id="273" r:id="rId20"/>
    <p:sldId id="274" r:id="rId21"/>
    <p:sldId id="378" r:id="rId22"/>
    <p:sldId id="383"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5" r:id="rId41"/>
    <p:sldId id="292" r:id="rId42"/>
    <p:sldId id="293" r:id="rId43"/>
    <p:sldId id="294" r:id="rId44"/>
    <p:sldId id="376" r:id="rId45"/>
    <p:sldId id="296" r:id="rId46"/>
    <p:sldId id="297" r:id="rId47"/>
    <p:sldId id="298" r:id="rId48"/>
    <p:sldId id="299" r:id="rId49"/>
    <p:sldId id="300" r:id="rId50"/>
    <p:sldId id="301" r:id="rId51"/>
    <p:sldId id="302" r:id="rId52"/>
    <p:sldId id="384" r:id="rId53"/>
    <p:sldId id="303" r:id="rId54"/>
    <p:sldId id="304" r:id="rId55"/>
    <p:sldId id="387"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88" r:id="rId71"/>
    <p:sldId id="319" r:id="rId72"/>
    <p:sldId id="320" r:id="rId73"/>
    <p:sldId id="321" r:id="rId74"/>
    <p:sldId id="322" r:id="rId75"/>
    <p:sldId id="323" r:id="rId76"/>
    <p:sldId id="324" r:id="rId77"/>
    <p:sldId id="325" r:id="rId78"/>
    <p:sldId id="326" r:id="rId79"/>
    <p:sldId id="327" r:id="rId80"/>
    <p:sldId id="328" r:id="rId81"/>
    <p:sldId id="329" r:id="rId82"/>
    <p:sldId id="385" r:id="rId83"/>
    <p:sldId id="330" r:id="rId84"/>
    <p:sldId id="331" r:id="rId85"/>
    <p:sldId id="332" r:id="rId86"/>
    <p:sldId id="333" r:id="rId87"/>
    <p:sldId id="386" r:id="rId88"/>
    <p:sldId id="334" r:id="rId89"/>
    <p:sldId id="379" r:id="rId90"/>
    <p:sldId id="335" r:id="rId91"/>
    <p:sldId id="336" r:id="rId92"/>
    <p:sldId id="337" r:id="rId93"/>
    <p:sldId id="338" r:id="rId94"/>
    <p:sldId id="339" r:id="rId95"/>
    <p:sldId id="340" r:id="rId96"/>
    <p:sldId id="341" r:id="rId97"/>
    <p:sldId id="342" r:id="rId98"/>
    <p:sldId id="343" r:id="rId99"/>
    <p:sldId id="344" r:id="rId100"/>
    <p:sldId id="349" r:id="rId101"/>
    <p:sldId id="381" r:id="rId102"/>
    <p:sldId id="350" r:id="rId103"/>
    <p:sldId id="345" r:id="rId104"/>
    <p:sldId id="346" r:id="rId105"/>
    <p:sldId id="347" r:id="rId106"/>
    <p:sldId id="348" r:id="rId107"/>
    <p:sldId id="351" r:id="rId108"/>
    <p:sldId id="352" r:id="rId109"/>
    <p:sldId id="353" r:id="rId110"/>
    <p:sldId id="355" r:id="rId111"/>
    <p:sldId id="354" r:id="rId112"/>
    <p:sldId id="356" r:id="rId113"/>
    <p:sldId id="357" r:id="rId114"/>
    <p:sldId id="358" r:id="rId115"/>
    <p:sldId id="359" r:id="rId116"/>
    <p:sldId id="361" r:id="rId117"/>
    <p:sldId id="360" r:id="rId118"/>
    <p:sldId id="362" r:id="rId119"/>
    <p:sldId id="363" r:id="rId120"/>
    <p:sldId id="364" r:id="rId121"/>
    <p:sldId id="366" r:id="rId122"/>
    <p:sldId id="365" r:id="rId123"/>
    <p:sldId id="380" r:id="rId124"/>
    <p:sldId id="367" r:id="rId125"/>
    <p:sldId id="368" r:id="rId126"/>
    <p:sldId id="369" r:id="rId127"/>
    <p:sldId id="370" r:id="rId128"/>
    <p:sldId id="371" r:id="rId129"/>
    <p:sldId id="372" r:id="rId130"/>
    <p:sldId id="373" r:id="rId131"/>
    <p:sldId id="374" r:id="rId132"/>
    <p:sldId id="375" r:id="rId133"/>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61" autoAdjust="0"/>
    <p:restoredTop sz="94622" autoAdjust="0"/>
  </p:normalViewPr>
  <p:slideViewPr>
    <p:cSldViewPr>
      <p:cViewPr varScale="1">
        <p:scale>
          <a:sx n="48" d="100"/>
          <a:sy n="48" d="100"/>
        </p:scale>
        <p:origin x="-306" y="-90"/>
      </p:cViewPr>
      <p:guideLst>
        <p:guide orient="horz" pos="2160"/>
        <p:guide pos="2880"/>
      </p:guideLst>
    </p:cSldViewPr>
  </p:slideViewPr>
  <p:outlineViewPr>
    <p:cViewPr>
      <p:scale>
        <a:sx n="33" d="100"/>
        <a:sy n="33" d="100"/>
      </p:scale>
      <p:origin x="0" y="13224"/>
    </p:cViewPr>
  </p:outlineViewPr>
  <p:notesTextViewPr>
    <p:cViewPr>
      <p:scale>
        <a:sx n="100" d="100"/>
        <a:sy n="100" d="100"/>
      </p:scale>
      <p:origin x="0" y="0"/>
    </p:cViewPr>
  </p:notesTextViewPr>
  <p:sorterViewPr>
    <p:cViewPr>
      <p:scale>
        <a:sx n="87" d="100"/>
        <a:sy n="87"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BB5B3F-09CF-4354-A12D-21FA93AADC86}" type="datetimeFigureOut">
              <a:rPr lang="nl-NL" smtClean="0"/>
              <a:pPr/>
              <a:t>7-2-2012</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C10356-4EC8-478C-BCA1-FBDC99F464EE}" type="slidenum">
              <a:rPr lang="nl-NL" smtClean="0"/>
              <a:pPr/>
              <a:t>‹nr.›</a:t>
            </a:fld>
            <a:endParaRPr lang="nl-NL"/>
          </a:p>
        </p:txBody>
      </p:sp>
    </p:spTree>
    <p:extLst>
      <p:ext uri="{BB962C8B-B14F-4D97-AF65-F5344CB8AC3E}">
        <p14:creationId xmlns:p14="http://schemas.microsoft.com/office/powerpoint/2010/main" val="1453723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96908E-5CF0-4A46-BEE9-4211428E400A}" type="slidenum">
              <a:rPr lang="nl-NL"/>
              <a:pPr/>
              <a:t>3</a:t>
            </a:fld>
            <a:endParaRPr lang="nl-NL"/>
          </a:p>
        </p:txBody>
      </p:sp>
      <p:sp>
        <p:nvSpPr>
          <p:cNvPr id="283650" name="Rectangle 2"/>
          <p:cNvSpPr>
            <a:spLocks noGrp="1" noRot="1" noChangeAspect="1" noChangeArrowheads="1" noTextEdit="1"/>
          </p:cNvSpPr>
          <p:nvPr>
            <p:ph type="sldImg"/>
          </p:nvPr>
        </p:nvSpPr>
        <p:spPr>
          <a:xfrm>
            <a:off x="875837" y="685838"/>
            <a:ext cx="5107960" cy="3429182"/>
          </a:xfrm>
          <a:ln/>
        </p:spPr>
      </p:sp>
      <p:sp>
        <p:nvSpPr>
          <p:cNvPr id="28365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FF7DA4-E83B-4807-8152-3ACE7D5EDDDC}" type="slidenum">
              <a:rPr lang="nl-NL"/>
              <a:pPr/>
              <a:t>13</a:t>
            </a:fld>
            <a:endParaRPr lang="nl-NL"/>
          </a:p>
        </p:txBody>
      </p:sp>
      <p:sp>
        <p:nvSpPr>
          <p:cNvPr id="282626" name="Rectangle 2"/>
          <p:cNvSpPr>
            <a:spLocks noGrp="1" noRot="1" noChangeAspect="1" noChangeArrowheads="1" noTextEdit="1"/>
          </p:cNvSpPr>
          <p:nvPr>
            <p:ph type="sldImg"/>
          </p:nvPr>
        </p:nvSpPr>
        <p:spPr>
          <a:xfrm>
            <a:off x="875837" y="685838"/>
            <a:ext cx="5107960" cy="3429182"/>
          </a:xfrm>
          <a:ln/>
        </p:spPr>
      </p:sp>
      <p:sp>
        <p:nvSpPr>
          <p:cNvPr id="28262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65963-516D-41B2-B7A0-2C9EF99E295B}" type="slidenum">
              <a:rPr lang="nl-NL"/>
              <a:pPr/>
              <a:t>15</a:t>
            </a:fld>
            <a:endParaRPr lang="nl-NL"/>
          </a:p>
        </p:txBody>
      </p:sp>
      <p:sp>
        <p:nvSpPr>
          <p:cNvPr id="301058" name="Rectangle 2"/>
          <p:cNvSpPr>
            <a:spLocks noGrp="1" noRot="1" noChangeAspect="1" noChangeArrowheads="1" noTextEdit="1"/>
          </p:cNvSpPr>
          <p:nvPr>
            <p:ph type="sldImg"/>
          </p:nvPr>
        </p:nvSpPr>
        <p:spPr>
          <a:xfrm>
            <a:off x="875837" y="685838"/>
            <a:ext cx="5107960" cy="3429182"/>
          </a:xfrm>
          <a:ln/>
        </p:spPr>
      </p:sp>
      <p:sp>
        <p:nvSpPr>
          <p:cNvPr id="30105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4C4978-A6CD-4D10-A6E1-D25B36225931}" type="slidenum">
              <a:rPr lang="nl-NL"/>
              <a:pPr/>
              <a:t>16</a:t>
            </a:fld>
            <a:endParaRPr lang="nl-NL"/>
          </a:p>
        </p:txBody>
      </p:sp>
      <p:sp>
        <p:nvSpPr>
          <p:cNvPr id="366594" name="Rectangle 2"/>
          <p:cNvSpPr>
            <a:spLocks noGrp="1" noRot="1" noChangeAspect="1" noChangeArrowheads="1" noTextEdit="1"/>
          </p:cNvSpPr>
          <p:nvPr>
            <p:ph type="sldImg"/>
          </p:nvPr>
        </p:nvSpPr>
        <p:spPr>
          <a:xfrm>
            <a:off x="875837" y="685838"/>
            <a:ext cx="5107960" cy="3429182"/>
          </a:xfrm>
          <a:ln/>
        </p:spPr>
      </p:sp>
      <p:sp>
        <p:nvSpPr>
          <p:cNvPr id="36659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DE082-6720-419E-A4C4-F017E05C9E61}" type="slidenum">
              <a:rPr lang="nl-NL"/>
              <a:pPr/>
              <a:t>18</a:t>
            </a:fld>
            <a:endParaRPr lang="nl-NL"/>
          </a:p>
        </p:txBody>
      </p:sp>
      <p:sp>
        <p:nvSpPr>
          <p:cNvPr id="299010" name="Rectangle 2"/>
          <p:cNvSpPr>
            <a:spLocks noGrp="1" noRot="1" noChangeAspect="1" noChangeArrowheads="1" noTextEdit="1"/>
          </p:cNvSpPr>
          <p:nvPr>
            <p:ph type="sldImg"/>
          </p:nvPr>
        </p:nvSpPr>
        <p:spPr>
          <a:xfrm>
            <a:off x="875837" y="685838"/>
            <a:ext cx="5107960" cy="3429182"/>
          </a:xfrm>
          <a:ln/>
        </p:spPr>
      </p:sp>
      <p:sp>
        <p:nvSpPr>
          <p:cNvPr id="29901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535E03-ABE8-4836-9B95-EFD78160B120}" type="slidenum">
              <a:rPr lang="nl-NL"/>
              <a:pPr/>
              <a:t>23</a:t>
            </a:fld>
            <a:endParaRPr lang="nl-NL"/>
          </a:p>
        </p:txBody>
      </p:sp>
      <p:sp>
        <p:nvSpPr>
          <p:cNvPr id="294914" name="Rectangle 2"/>
          <p:cNvSpPr>
            <a:spLocks noGrp="1" noRot="1" noChangeAspect="1" noChangeArrowheads="1" noTextEdit="1"/>
          </p:cNvSpPr>
          <p:nvPr>
            <p:ph type="sldImg"/>
          </p:nvPr>
        </p:nvSpPr>
        <p:spPr>
          <a:xfrm>
            <a:off x="875837" y="685838"/>
            <a:ext cx="5107960" cy="3429182"/>
          </a:xfrm>
          <a:ln/>
        </p:spPr>
      </p:sp>
      <p:sp>
        <p:nvSpPr>
          <p:cNvPr id="29491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BB05A4-BDFA-4FBA-B751-B2C0F6CBD308}" type="slidenum">
              <a:rPr lang="nl-NL"/>
              <a:pPr/>
              <a:t>28</a:t>
            </a:fld>
            <a:endParaRPr lang="nl-NL"/>
          </a:p>
        </p:txBody>
      </p:sp>
      <p:sp>
        <p:nvSpPr>
          <p:cNvPr id="296962" name="Rectangle 2"/>
          <p:cNvSpPr>
            <a:spLocks noGrp="1" noRot="1" noChangeAspect="1" noChangeArrowheads="1" noTextEdit="1"/>
          </p:cNvSpPr>
          <p:nvPr>
            <p:ph type="sldImg"/>
          </p:nvPr>
        </p:nvSpPr>
        <p:spPr>
          <a:xfrm>
            <a:off x="875837" y="685838"/>
            <a:ext cx="5107960" cy="3429182"/>
          </a:xfrm>
          <a:ln/>
        </p:spPr>
      </p:sp>
      <p:sp>
        <p:nvSpPr>
          <p:cNvPr id="29696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942D2A-14C4-4103-AD63-33188CB6F7B3}" type="slidenum">
              <a:rPr lang="nl-NL"/>
              <a:pPr/>
              <a:t>29</a:t>
            </a:fld>
            <a:endParaRPr lang="nl-NL"/>
          </a:p>
        </p:txBody>
      </p:sp>
      <p:sp>
        <p:nvSpPr>
          <p:cNvPr id="367618" name="Rectangle 2"/>
          <p:cNvSpPr>
            <a:spLocks noGrp="1" noRot="1" noChangeAspect="1" noChangeArrowheads="1" noTextEdit="1"/>
          </p:cNvSpPr>
          <p:nvPr>
            <p:ph type="sldImg"/>
          </p:nvPr>
        </p:nvSpPr>
        <p:spPr>
          <a:xfrm>
            <a:off x="875837" y="685838"/>
            <a:ext cx="5107960" cy="3429182"/>
          </a:xfrm>
          <a:ln/>
        </p:spPr>
      </p:sp>
      <p:sp>
        <p:nvSpPr>
          <p:cNvPr id="36761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FB6702-63C8-462A-9DDA-4A7C65F93C8F}" type="slidenum">
              <a:rPr lang="nl-NL"/>
              <a:pPr/>
              <a:t>30</a:t>
            </a:fld>
            <a:endParaRPr lang="nl-NL"/>
          </a:p>
        </p:txBody>
      </p:sp>
      <p:sp>
        <p:nvSpPr>
          <p:cNvPr id="308226" name="Rectangle 2"/>
          <p:cNvSpPr>
            <a:spLocks noGrp="1" noRot="1" noChangeAspect="1" noChangeArrowheads="1" noTextEdit="1"/>
          </p:cNvSpPr>
          <p:nvPr>
            <p:ph type="sldImg"/>
          </p:nvPr>
        </p:nvSpPr>
        <p:spPr>
          <a:xfrm>
            <a:off x="875837" y="685838"/>
            <a:ext cx="5107960" cy="3429182"/>
          </a:xfrm>
          <a:ln/>
        </p:spPr>
      </p:sp>
      <p:sp>
        <p:nvSpPr>
          <p:cNvPr id="30822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F89CD5-478E-4317-8AC4-9F6816DC3D98}" type="slidenum">
              <a:rPr lang="nl-NL"/>
              <a:pPr/>
              <a:t>34</a:t>
            </a:fld>
            <a:endParaRPr lang="nl-NL"/>
          </a:p>
        </p:txBody>
      </p:sp>
      <p:sp>
        <p:nvSpPr>
          <p:cNvPr id="368642" name="Rectangle 2"/>
          <p:cNvSpPr>
            <a:spLocks noGrp="1" noRot="1" noChangeAspect="1" noChangeArrowheads="1" noTextEdit="1"/>
          </p:cNvSpPr>
          <p:nvPr>
            <p:ph type="sldImg"/>
          </p:nvPr>
        </p:nvSpPr>
        <p:spPr>
          <a:xfrm>
            <a:off x="875837" y="685838"/>
            <a:ext cx="5107960" cy="3429182"/>
          </a:xfrm>
          <a:ln/>
        </p:spPr>
      </p:sp>
      <p:sp>
        <p:nvSpPr>
          <p:cNvPr id="36864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A45564-CD61-418A-9092-01F8DC6A25A6}" type="slidenum">
              <a:rPr lang="nl-NL"/>
              <a:pPr/>
              <a:t>38</a:t>
            </a:fld>
            <a:endParaRPr lang="nl-NL"/>
          </a:p>
        </p:txBody>
      </p:sp>
      <p:sp>
        <p:nvSpPr>
          <p:cNvPr id="369666" name="Rectangle 2"/>
          <p:cNvSpPr>
            <a:spLocks noGrp="1" noRot="1" noChangeAspect="1" noChangeArrowheads="1" noTextEdit="1"/>
          </p:cNvSpPr>
          <p:nvPr>
            <p:ph type="sldImg"/>
          </p:nvPr>
        </p:nvSpPr>
        <p:spPr>
          <a:xfrm>
            <a:off x="875837" y="685838"/>
            <a:ext cx="5107960" cy="3429182"/>
          </a:xfrm>
          <a:ln/>
        </p:spPr>
      </p:sp>
      <p:sp>
        <p:nvSpPr>
          <p:cNvPr id="36966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F180AC-F2AB-47D2-A668-A0413410E40D}" type="slidenum">
              <a:rPr lang="nl-NL"/>
              <a:pPr/>
              <a:t>4</a:t>
            </a:fld>
            <a:endParaRPr lang="nl-NL"/>
          </a:p>
        </p:txBody>
      </p:sp>
      <p:sp>
        <p:nvSpPr>
          <p:cNvPr id="305154" name="Rectangle 2"/>
          <p:cNvSpPr>
            <a:spLocks noGrp="1" noRot="1" noChangeAspect="1" noChangeArrowheads="1" noTextEdit="1"/>
          </p:cNvSpPr>
          <p:nvPr>
            <p:ph type="sldImg"/>
          </p:nvPr>
        </p:nvSpPr>
        <p:spPr>
          <a:xfrm>
            <a:off x="875837" y="685838"/>
            <a:ext cx="5107960" cy="3429182"/>
          </a:xfrm>
          <a:ln/>
        </p:spPr>
      </p:sp>
      <p:sp>
        <p:nvSpPr>
          <p:cNvPr id="30515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45238C-B5FF-4E70-BE11-3FD586BD4CA6}" type="slidenum">
              <a:rPr lang="nl-NL"/>
              <a:pPr/>
              <a:t>40</a:t>
            </a:fld>
            <a:endParaRPr lang="nl-NL"/>
          </a:p>
        </p:txBody>
      </p:sp>
      <p:sp>
        <p:nvSpPr>
          <p:cNvPr id="307202" name="Rectangle 2"/>
          <p:cNvSpPr>
            <a:spLocks noGrp="1" noRot="1" noChangeAspect="1" noChangeArrowheads="1" noTextEdit="1"/>
          </p:cNvSpPr>
          <p:nvPr>
            <p:ph type="sldImg"/>
          </p:nvPr>
        </p:nvSpPr>
        <p:spPr>
          <a:xfrm>
            <a:off x="875837" y="685838"/>
            <a:ext cx="5107960" cy="3429182"/>
          </a:xfrm>
          <a:ln/>
        </p:spPr>
      </p:sp>
      <p:sp>
        <p:nvSpPr>
          <p:cNvPr id="30720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ED034A-0E74-40B5-BDEF-77E53C5C644E}" type="slidenum">
              <a:rPr lang="nl-NL"/>
              <a:pPr/>
              <a:t>41</a:t>
            </a:fld>
            <a:endParaRPr lang="nl-NL"/>
          </a:p>
        </p:txBody>
      </p:sp>
      <p:sp>
        <p:nvSpPr>
          <p:cNvPr id="370690" name="Rectangle 2"/>
          <p:cNvSpPr>
            <a:spLocks noGrp="1" noRot="1" noChangeAspect="1" noChangeArrowheads="1" noTextEdit="1"/>
          </p:cNvSpPr>
          <p:nvPr>
            <p:ph type="sldImg"/>
          </p:nvPr>
        </p:nvSpPr>
        <p:spPr>
          <a:xfrm>
            <a:off x="875837" y="685838"/>
            <a:ext cx="5107960" cy="3429182"/>
          </a:xfrm>
          <a:ln/>
        </p:spPr>
      </p:sp>
      <p:sp>
        <p:nvSpPr>
          <p:cNvPr id="37069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FD57A9-7351-47CF-B5A8-0EA18AB5E011}" type="slidenum">
              <a:rPr lang="nl-NL"/>
              <a:pPr/>
              <a:t>45</a:t>
            </a:fld>
            <a:endParaRPr lang="nl-NL"/>
          </a:p>
        </p:txBody>
      </p:sp>
      <p:sp>
        <p:nvSpPr>
          <p:cNvPr id="293890" name="Rectangle 2"/>
          <p:cNvSpPr>
            <a:spLocks noGrp="1" noRot="1" noChangeAspect="1" noChangeArrowheads="1" noTextEdit="1"/>
          </p:cNvSpPr>
          <p:nvPr>
            <p:ph type="sldImg"/>
          </p:nvPr>
        </p:nvSpPr>
        <p:spPr>
          <a:xfrm>
            <a:off x="875837" y="685838"/>
            <a:ext cx="5107960" cy="3429182"/>
          </a:xfrm>
          <a:ln/>
        </p:spPr>
      </p:sp>
      <p:sp>
        <p:nvSpPr>
          <p:cNvPr id="29389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3034AF-C6C9-446D-A042-4EC485CC2775}" type="slidenum">
              <a:rPr lang="nl-NL"/>
              <a:pPr/>
              <a:t>46</a:t>
            </a:fld>
            <a:endParaRPr lang="nl-NL"/>
          </a:p>
        </p:txBody>
      </p:sp>
      <p:sp>
        <p:nvSpPr>
          <p:cNvPr id="371714" name="Rectangle 2"/>
          <p:cNvSpPr>
            <a:spLocks noGrp="1" noRot="1" noChangeAspect="1" noChangeArrowheads="1" noTextEdit="1"/>
          </p:cNvSpPr>
          <p:nvPr>
            <p:ph type="sldImg"/>
          </p:nvPr>
        </p:nvSpPr>
        <p:spPr>
          <a:xfrm>
            <a:off x="875837" y="685838"/>
            <a:ext cx="5107960" cy="3429182"/>
          </a:xfrm>
          <a:ln/>
        </p:spPr>
      </p:sp>
      <p:sp>
        <p:nvSpPr>
          <p:cNvPr id="37171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F222C7-C97C-484C-9C0F-39C97F1E1C8A}" type="slidenum">
              <a:rPr lang="nl-NL"/>
              <a:pPr/>
              <a:t>47</a:t>
            </a:fld>
            <a:endParaRPr lang="nl-NL"/>
          </a:p>
        </p:txBody>
      </p:sp>
      <p:sp>
        <p:nvSpPr>
          <p:cNvPr id="276482" name="Rectangle 2"/>
          <p:cNvSpPr>
            <a:spLocks noGrp="1" noRot="1" noChangeAspect="1" noChangeArrowheads="1" noTextEdit="1"/>
          </p:cNvSpPr>
          <p:nvPr>
            <p:ph type="sldImg"/>
          </p:nvPr>
        </p:nvSpPr>
        <p:spPr>
          <a:xfrm>
            <a:off x="875837" y="685838"/>
            <a:ext cx="5107960" cy="3429182"/>
          </a:xfrm>
          <a:ln/>
        </p:spPr>
      </p:sp>
      <p:sp>
        <p:nvSpPr>
          <p:cNvPr id="27648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410B7B-E92B-4974-B3C7-F86B67126A66}" type="slidenum">
              <a:rPr lang="nl-NL"/>
              <a:pPr/>
              <a:t>57</a:t>
            </a:fld>
            <a:endParaRPr lang="nl-NL"/>
          </a:p>
        </p:txBody>
      </p:sp>
      <p:sp>
        <p:nvSpPr>
          <p:cNvPr id="275458" name="Rectangle 2"/>
          <p:cNvSpPr>
            <a:spLocks noGrp="1" noRot="1" noChangeAspect="1" noChangeArrowheads="1" noTextEdit="1"/>
          </p:cNvSpPr>
          <p:nvPr>
            <p:ph type="sldImg"/>
          </p:nvPr>
        </p:nvSpPr>
        <p:spPr>
          <a:xfrm>
            <a:off x="875837" y="685838"/>
            <a:ext cx="5107960" cy="3429182"/>
          </a:xfrm>
          <a:ln/>
        </p:spPr>
      </p:sp>
      <p:sp>
        <p:nvSpPr>
          <p:cNvPr id="27545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E0ED98-257F-4D97-847D-E75E64A959B0}" type="slidenum">
              <a:rPr lang="nl-NL"/>
              <a:pPr/>
              <a:t>59</a:t>
            </a:fld>
            <a:endParaRPr lang="nl-NL"/>
          </a:p>
        </p:txBody>
      </p:sp>
      <p:sp>
        <p:nvSpPr>
          <p:cNvPr id="302082" name="Rectangle 2"/>
          <p:cNvSpPr>
            <a:spLocks noGrp="1" noRot="1" noChangeAspect="1" noChangeArrowheads="1" noTextEdit="1"/>
          </p:cNvSpPr>
          <p:nvPr>
            <p:ph type="sldImg"/>
          </p:nvPr>
        </p:nvSpPr>
        <p:spPr>
          <a:xfrm>
            <a:off x="875837" y="685838"/>
            <a:ext cx="5107960" cy="3429182"/>
          </a:xfrm>
          <a:ln/>
        </p:spPr>
      </p:sp>
      <p:sp>
        <p:nvSpPr>
          <p:cNvPr id="30208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DAFED0-6180-45EA-8096-65D83513E39C}" type="slidenum">
              <a:rPr lang="nl-NL"/>
              <a:pPr/>
              <a:t>60</a:t>
            </a:fld>
            <a:endParaRPr lang="nl-NL"/>
          </a:p>
        </p:txBody>
      </p:sp>
      <p:sp>
        <p:nvSpPr>
          <p:cNvPr id="284674" name="Rectangle 2"/>
          <p:cNvSpPr>
            <a:spLocks noGrp="1" noRot="1" noChangeAspect="1" noChangeArrowheads="1" noTextEdit="1"/>
          </p:cNvSpPr>
          <p:nvPr>
            <p:ph type="sldImg"/>
          </p:nvPr>
        </p:nvSpPr>
        <p:spPr>
          <a:xfrm>
            <a:off x="875837" y="685838"/>
            <a:ext cx="5107960" cy="3429182"/>
          </a:xfrm>
          <a:ln/>
        </p:spPr>
      </p:sp>
      <p:sp>
        <p:nvSpPr>
          <p:cNvPr id="28467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702C0B-D3D3-4B53-849A-240B4DA988A9}" type="slidenum">
              <a:rPr lang="nl-NL"/>
              <a:pPr/>
              <a:t>62</a:t>
            </a:fld>
            <a:endParaRPr lang="nl-NL"/>
          </a:p>
        </p:txBody>
      </p:sp>
      <p:sp>
        <p:nvSpPr>
          <p:cNvPr id="295938" name="Rectangle 2"/>
          <p:cNvSpPr>
            <a:spLocks noGrp="1" noRot="1" noChangeAspect="1" noChangeArrowheads="1" noTextEdit="1"/>
          </p:cNvSpPr>
          <p:nvPr>
            <p:ph type="sldImg"/>
          </p:nvPr>
        </p:nvSpPr>
        <p:spPr>
          <a:xfrm>
            <a:off x="875837" y="685838"/>
            <a:ext cx="5107960" cy="3429182"/>
          </a:xfrm>
          <a:ln/>
        </p:spPr>
      </p:sp>
      <p:sp>
        <p:nvSpPr>
          <p:cNvPr id="29593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70683F-67F3-4622-ACF7-67D3ADF23E55}" type="slidenum">
              <a:rPr lang="nl-NL"/>
              <a:pPr/>
              <a:t>63</a:t>
            </a:fld>
            <a:endParaRPr lang="nl-NL"/>
          </a:p>
        </p:txBody>
      </p:sp>
      <p:sp>
        <p:nvSpPr>
          <p:cNvPr id="372738" name="Rectangle 2"/>
          <p:cNvSpPr>
            <a:spLocks noGrp="1" noRot="1" noChangeAspect="1" noChangeArrowheads="1" noTextEdit="1"/>
          </p:cNvSpPr>
          <p:nvPr>
            <p:ph type="sldImg"/>
          </p:nvPr>
        </p:nvSpPr>
        <p:spPr>
          <a:xfrm>
            <a:off x="875837" y="685838"/>
            <a:ext cx="5107960" cy="3429182"/>
          </a:xfrm>
          <a:ln/>
        </p:spPr>
      </p:sp>
      <p:sp>
        <p:nvSpPr>
          <p:cNvPr id="37273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3A89C5-369B-4E3D-89E9-36326DF45423}" type="slidenum">
              <a:rPr lang="nl-NL"/>
              <a:pPr/>
              <a:t>5</a:t>
            </a:fld>
            <a:endParaRPr lang="nl-NL"/>
          </a:p>
        </p:txBody>
      </p:sp>
      <p:sp>
        <p:nvSpPr>
          <p:cNvPr id="306178" name="Rectangle 2"/>
          <p:cNvSpPr>
            <a:spLocks noGrp="1" noRot="1" noChangeAspect="1" noChangeArrowheads="1" noTextEdit="1"/>
          </p:cNvSpPr>
          <p:nvPr>
            <p:ph type="sldImg"/>
          </p:nvPr>
        </p:nvSpPr>
        <p:spPr>
          <a:xfrm>
            <a:off x="875837" y="685838"/>
            <a:ext cx="5107960" cy="3429182"/>
          </a:xfrm>
          <a:ln/>
        </p:spPr>
      </p:sp>
      <p:sp>
        <p:nvSpPr>
          <p:cNvPr id="30617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4CFC72-6DE0-4366-9EAA-074AE1A5E9F9}" type="slidenum">
              <a:rPr lang="nl-NL"/>
              <a:pPr/>
              <a:t>64</a:t>
            </a:fld>
            <a:endParaRPr lang="nl-NL"/>
          </a:p>
        </p:txBody>
      </p:sp>
      <p:sp>
        <p:nvSpPr>
          <p:cNvPr id="373762" name="Rectangle 2"/>
          <p:cNvSpPr>
            <a:spLocks noGrp="1" noRot="1" noChangeAspect="1" noChangeArrowheads="1" noTextEdit="1"/>
          </p:cNvSpPr>
          <p:nvPr>
            <p:ph type="sldImg"/>
          </p:nvPr>
        </p:nvSpPr>
        <p:spPr>
          <a:xfrm>
            <a:off x="875837" y="685838"/>
            <a:ext cx="5107960" cy="3429182"/>
          </a:xfrm>
          <a:ln/>
        </p:spPr>
      </p:sp>
      <p:sp>
        <p:nvSpPr>
          <p:cNvPr id="37376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DFC353-FF17-4ABF-A25E-9B7759FFB933}" type="slidenum">
              <a:rPr lang="nl-NL"/>
              <a:pPr/>
              <a:t>66</a:t>
            </a:fld>
            <a:endParaRPr lang="nl-NL"/>
          </a:p>
        </p:txBody>
      </p:sp>
      <p:sp>
        <p:nvSpPr>
          <p:cNvPr id="300034" name="Rectangle 2"/>
          <p:cNvSpPr>
            <a:spLocks noGrp="1" noRot="1" noChangeAspect="1" noChangeArrowheads="1" noTextEdit="1"/>
          </p:cNvSpPr>
          <p:nvPr>
            <p:ph type="sldImg"/>
          </p:nvPr>
        </p:nvSpPr>
        <p:spPr>
          <a:xfrm>
            <a:off x="875837" y="685838"/>
            <a:ext cx="5107960" cy="3429182"/>
          </a:xfrm>
          <a:ln/>
        </p:spPr>
      </p:sp>
      <p:sp>
        <p:nvSpPr>
          <p:cNvPr id="30003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BEFBDA-5426-4A00-AB3D-0922DE425C49}" type="slidenum">
              <a:rPr lang="nl-NL"/>
              <a:pPr/>
              <a:t>67</a:t>
            </a:fld>
            <a:endParaRPr lang="nl-NL"/>
          </a:p>
        </p:txBody>
      </p:sp>
      <p:sp>
        <p:nvSpPr>
          <p:cNvPr id="297986" name="Rectangle 2"/>
          <p:cNvSpPr>
            <a:spLocks noGrp="1" noRot="1" noChangeAspect="1" noChangeArrowheads="1" noTextEdit="1"/>
          </p:cNvSpPr>
          <p:nvPr>
            <p:ph type="sldImg"/>
          </p:nvPr>
        </p:nvSpPr>
        <p:spPr>
          <a:xfrm>
            <a:off x="875837" y="685838"/>
            <a:ext cx="5107960" cy="3429182"/>
          </a:xfrm>
          <a:ln/>
        </p:spPr>
      </p:sp>
      <p:sp>
        <p:nvSpPr>
          <p:cNvPr id="29798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6133DA-350B-4978-81C9-55E04F14B523}" type="slidenum">
              <a:rPr lang="nl-NL"/>
              <a:pPr/>
              <a:t>68</a:t>
            </a:fld>
            <a:endParaRPr lang="nl-NL"/>
          </a:p>
        </p:txBody>
      </p:sp>
      <p:sp>
        <p:nvSpPr>
          <p:cNvPr id="303106" name="Rectangle 2"/>
          <p:cNvSpPr>
            <a:spLocks noGrp="1" noRot="1" noChangeAspect="1" noChangeArrowheads="1" noTextEdit="1"/>
          </p:cNvSpPr>
          <p:nvPr>
            <p:ph type="sldImg"/>
          </p:nvPr>
        </p:nvSpPr>
        <p:spPr>
          <a:xfrm>
            <a:off x="875837" y="685838"/>
            <a:ext cx="5107960" cy="3429182"/>
          </a:xfrm>
          <a:ln/>
        </p:spPr>
      </p:sp>
      <p:sp>
        <p:nvSpPr>
          <p:cNvPr id="30310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112A1A-85B2-49B5-9FC8-61E728219F99}" type="slidenum">
              <a:rPr lang="nl-NL"/>
              <a:pPr/>
              <a:t>69</a:t>
            </a:fld>
            <a:endParaRPr lang="nl-NL"/>
          </a:p>
        </p:txBody>
      </p:sp>
      <p:sp>
        <p:nvSpPr>
          <p:cNvPr id="374786" name="Rectangle 2"/>
          <p:cNvSpPr>
            <a:spLocks noGrp="1" noRot="1" noChangeAspect="1" noChangeArrowheads="1" noTextEdit="1"/>
          </p:cNvSpPr>
          <p:nvPr>
            <p:ph type="sldImg"/>
          </p:nvPr>
        </p:nvSpPr>
        <p:spPr>
          <a:xfrm>
            <a:off x="875837" y="685838"/>
            <a:ext cx="5107960" cy="3429182"/>
          </a:xfrm>
          <a:ln/>
        </p:spPr>
      </p:sp>
      <p:sp>
        <p:nvSpPr>
          <p:cNvPr id="37478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96B9D-7BBC-4A35-B1E7-7927C0DC8ADE}" type="slidenum">
              <a:rPr lang="nl-NL"/>
              <a:pPr/>
              <a:t>71</a:t>
            </a:fld>
            <a:endParaRPr lang="nl-NL"/>
          </a:p>
        </p:txBody>
      </p:sp>
      <p:sp>
        <p:nvSpPr>
          <p:cNvPr id="292866" name="Rectangle 2"/>
          <p:cNvSpPr>
            <a:spLocks noGrp="1" noRot="1" noChangeAspect="1" noChangeArrowheads="1" noTextEdit="1"/>
          </p:cNvSpPr>
          <p:nvPr>
            <p:ph type="sldImg"/>
          </p:nvPr>
        </p:nvSpPr>
        <p:spPr>
          <a:xfrm>
            <a:off x="875837" y="685838"/>
            <a:ext cx="5107960" cy="3429182"/>
          </a:xfrm>
          <a:ln/>
        </p:spPr>
      </p:sp>
      <p:sp>
        <p:nvSpPr>
          <p:cNvPr id="29286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B6C5A-214E-4313-9010-F46BA09B7127}" type="slidenum">
              <a:rPr lang="nl-NL"/>
              <a:pPr/>
              <a:t>72</a:t>
            </a:fld>
            <a:endParaRPr lang="nl-NL"/>
          </a:p>
        </p:txBody>
      </p:sp>
      <p:sp>
        <p:nvSpPr>
          <p:cNvPr id="375810" name="Rectangle 2"/>
          <p:cNvSpPr>
            <a:spLocks noGrp="1" noRot="1" noChangeAspect="1" noChangeArrowheads="1" noTextEdit="1"/>
          </p:cNvSpPr>
          <p:nvPr>
            <p:ph type="sldImg"/>
          </p:nvPr>
        </p:nvSpPr>
        <p:spPr>
          <a:xfrm>
            <a:off x="875837" y="685838"/>
            <a:ext cx="5107960" cy="3429182"/>
          </a:xfrm>
          <a:ln/>
        </p:spPr>
      </p:sp>
      <p:sp>
        <p:nvSpPr>
          <p:cNvPr id="37581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14EB2D-11B8-4410-B76A-531DF5C6E82E}" type="slidenum">
              <a:rPr lang="nl-NL"/>
              <a:pPr/>
              <a:t>74</a:t>
            </a:fld>
            <a:endParaRPr lang="nl-NL"/>
          </a:p>
        </p:txBody>
      </p:sp>
      <p:sp>
        <p:nvSpPr>
          <p:cNvPr id="271362" name="Rectangle 2"/>
          <p:cNvSpPr>
            <a:spLocks noGrp="1" noRot="1" noChangeAspect="1" noChangeArrowheads="1" noTextEdit="1"/>
          </p:cNvSpPr>
          <p:nvPr>
            <p:ph type="sldImg"/>
          </p:nvPr>
        </p:nvSpPr>
        <p:spPr>
          <a:xfrm>
            <a:off x="875837" y="685838"/>
            <a:ext cx="5107960" cy="3429182"/>
          </a:xfrm>
          <a:ln/>
        </p:spPr>
      </p:sp>
      <p:sp>
        <p:nvSpPr>
          <p:cNvPr id="27136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8C6536-C474-457F-9AF2-F7DE4EE5A128}" type="slidenum">
              <a:rPr lang="nl-NL"/>
              <a:pPr/>
              <a:t>76</a:t>
            </a:fld>
            <a:endParaRPr lang="nl-NL"/>
          </a:p>
        </p:txBody>
      </p:sp>
      <p:sp>
        <p:nvSpPr>
          <p:cNvPr id="272386" name="Rectangle 2"/>
          <p:cNvSpPr>
            <a:spLocks noGrp="1" noRot="1" noChangeAspect="1" noChangeArrowheads="1" noTextEdit="1"/>
          </p:cNvSpPr>
          <p:nvPr>
            <p:ph type="sldImg"/>
          </p:nvPr>
        </p:nvSpPr>
        <p:spPr>
          <a:xfrm>
            <a:off x="875837" y="685838"/>
            <a:ext cx="5107960" cy="3429182"/>
          </a:xfrm>
          <a:ln/>
        </p:spPr>
      </p:sp>
      <p:sp>
        <p:nvSpPr>
          <p:cNvPr id="27238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520C84-72C8-4509-8D6E-467AEF3B49E9}" type="slidenum">
              <a:rPr lang="nl-NL"/>
              <a:pPr/>
              <a:t>78</a:t>
            </a:fld>
            <a:endParaRPr lang="nl-NL"/>
          </a:p>
        </p:txBody>
      </p:sp>
      <p:sp>
        <p:nvSpPr>
          <p:cNvPr id="270338" name="Rectangle 2"/>
          <p:cNvSpPr>
            <a:spLocks noGrp="1" noRot="1" noChangeAspect="1" noChangeArrowheads="1" noTextEdit="1"/>
          </p:cNvSpPr>
          <p:nvPr>
            <p:ph type="sldImg"/>
          </p:nvPr>
        </p:nvSpPr>
        <p:spPr>
          <a:xfrm>
            <a:off x="875837" y="685838"/>
            <a:ext cx="5107960" cy="3429182"/>
          </a:xfrm>
          <a:ln/>
        </p:spPr>
      </p:sp>
      <p:sp>
        <p:nvSpPr>
          <p:cNvPr id="27033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AD8B03-17C6-4C95-9BEE-E065DD8BD642}" type="slidenum">
              <a:rPr lang="nl-NL"/>
              <a:pPr/>
              <a:t>7</a:t>
            </a:fld>
            <a:endParaRPr lang="nl-NL"/>
          </a:p>
        </p:txBody>
      </p:sp>
      <p:sp>
        <p:nvSpPr>
          <p:cNvPr id="278530" name="Rectangle 2"/>
          <p:cNvSpPr>
            <a:spLocks noGrp="1" noRot="1" noChangeAspect="1" noChangeArrowheads="1" noTextEdit="1"/>
          </p:cNvSpPr>
          <p:nvPr>
            <p:ph type="sldImg"/>
          </p:nvPr>
        </p:nvSpPr>
        <p:spPr>
          <a:xfrm>
            <a:off x="1143000" y="685800"/>
            <a:ext cx="4573588" cy="3429000"/>
          </a:xfrm>
          <a:ln/>
        </p:spPr>
      </p:sp>
      <p:sp>
        <p:nvSpPr>
          <p:cNvPr id="27853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D61EC4-D856-402A-98B1-7D5228097674}" type="slidenum">
              <a:rPr lang="nl-NL"/>
              <a:pPr/>
              <a:t>79</a:t>
            </a:fld>
            <a:endParaRPr lang="nl-NL"/>
          </a:p>
        </p:txBody>
      </p:sp>
      <p:sp>
        <p:nvSpPr>
          <p:cNvPr id="274434" name="Rectangle 2"/>
          <p:cNvSpPr>
            <a:spLocks noGrp="1" noRot="1" noChangeAspect="1" noChangeArrowheads="1" noTextEdit="1"/>
          </p:cNvSpPr>
          <p:nvPr>
            <p:ph type="sldImg"/>
          </p:nvPr>
        </p:nvSpPr>
        <p:spPr>
          <a:xfrm>
            <a:off x="875837" y="685838"/>
            <a:ext cx="5107960" cy="3429182"/>
          </a:xfrm>
          <a:ln/>
        </p:spPr>
      </p:sp>
      <p:sp>
        <p:nvSpPr>
          <p:cNvPr id="27443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DF265D-3D31-4C7C-A8F1-2E7575F5F9B3}" type="slidenum">
              <a:rPr lang="nl-NL"/>
              <a:pPr/>
              <a:t>80</a:t>
            </a:fld>
            <a:endParaRPr lang="nl-NL"/>
          </a:p>
        </p:txBody>
      </p:sp>
      <p:sp>
        <p:nvSpPr>
          <p:cNvPr id="377858" name="Rectangle 2"/>
          <p:cNvSpPr>
            <a:spLocks noGrp="1" noRot="1" noChangeAspect="1" noChangeArrowheads="1" noTextEdit="1"/>
          </p:cNvSpPr>
          <p:nvPr>
            <p:ph type="sldImg"/>
          </p:nvPr>
        </p:nvSpPr>
        <p:spPr>
          <a:xfrm>
            <a:off x="875837" y="685838"/>
            <a:ext cx="5107960" cy="3429182"/>
          </a:xfrm>
          <a:ln/>
        </p:spPr>
      </p:sp>
      <p:sp>
        <p:nvSpPr>
          <p:cNvPr id="37785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58AC02-5EB3-4E4D-A2C4-5EDC428B16D9}" type="slidenum">
              <a:rPr lang="nl-NL"/>
              <a:pPr/>
              <a:t>81</a:t>
            </a:fld>
            <a:endParaRPr lang="nl-NL"/>
          </a:p>
        </p:txBody>
      </p:sp>
      <p:sp>
        <p:nvSpPr>
          <p:cNvPr id="376834" name="Rectangle 2"/>
          <p:cNvSpPr>
            <a:spLocks noGrp="1" noRot="1" noChangeAspect="1" noChangeArrowheads="1" noTextEdit="1"/>
          </p:cNvSpPr>
          <p:nvPr>
            <p:ph type="sldImg"/>
          </p:nvPr>
        </p:nvSpPr>
        <p:spPr>
          <a:xfrm>
            <a:off x="875837" y="685838"/>
            <a:ext cx="5107960" cy="3429182"/>
          </a:xfrm>
          <a:ln/>
        </p:spPr>
      </p:sp>
      <p:sp>
        <p:nvSpPr>
          <p:cNvPr id="37683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A2203F-ACD2-4473-BC2C-8F6B27188BA8}" type="slidenum">
              <a:rPr lang="nl-NL"/>
              <a:pPr/>
              <a:t>83</a:t>
            </a:fld>
            <a:endParaRPr lang="nl-NL"/>
          </a:p>
        </p:txBody>
      </p:sp>
      <p:sp>
        <p:nvSpPr>
          <p:cNvPr id="378882" name="Rectangle 2"/>
          <p:cNvSpPr>
            <a:spLocks noGrp="1" noRot="1" noChangeAspect="1" noChangeArrowheads="1" noTextEdit="1"/>
          </p:cNvSpPr>
          <p:nvPr>
            <p:ph type="sldImg"/>
          </p:nvPr>
        </p:nvSpPr>
        <p:spPr>
          <a:xfrm>
            <a:off x="875837" y="685838"/>
            <a:ext cx="5107960" cy="3429182"/>
          </a:xfrm>
          <a:ln/>
        </p:spPr>
      </p:sp>
      <p:sp>
        <p:nvSpPr>
          <p:cNvPr id="37888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6F6C2C-BB9A-48D4-A7FE-DD365AD19176}" type="slidenum">
              <a:rPr lang="nl-NL"/>
              <a:pPr/>
              <a:t>84</a:t>
            </a:fld>
            <a:endParaRPr lang="nl-NL"/>
          </a:p>
        </p:txBody>
      </p:sp>
      <p:sp>
        <p:nvSpPr>
          <p:cNvPr id="386050" name="Rectangle 2"/>
          <p:cNvSpPr>
            <a:spLocks noGrp="1" noRot="1" noChangeAspect="1" noChangeArrowheads="1" noTextEdit="1"/>
          </p:cNvSpPr>
          <p:nvPr>
            <p:ph type="sldImg"/>
          </p:nvPr>
        </p:nvSpPr>
        <p:spPr>
          <a:xfrm>
            <a:off x="875837" y="685838"/>
            <a:ext cx="5107960" cy="3429182"/>
          </a:xfrm>
          <a:ln/>
        </p:spPr>
      </p:sp>
      <p:sp>
        <p:nvSpPr>
          <p:cNvPr id="38605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F9F750-02DB-4A5D-9BC4-9A91D164CA80}" type="slidenum">
              <a:rPr lang="nl-NL"/>
              <a:pPr/>
              <a:t>85</a:t>
            </a:fld>
            <a:endParaRPr lang="nl-NL"/>
          </a:p>
        </p:txBody>
      </p:sp>
      <p:sp>
        <p:nvSpPr>
          <p:cNvPr id="379906" name="Rectangle 2"/>
          <p:cNvSpPr>
            <a:spLocks noGrp="1" noRot="1" noChangeAspect="1" noChangeArrowheads="1" noTextEdit="1"/>
          </p:cNvSpPr>
          <p:nvPr>
            <p:ph type="sldImg"/>
          </p:nvPr>
        </p:nvSpPr>
        <p:spPr>
          <a:xfrm>
            <a:off x="875837" y="685838"/>
            <a:ext cx="5107960" cy="3429182"/>
          </a:xfrm>
          <a:ln/>
        </p:spPr>
      </p:sp>
      <p:sp>
        <p:nvSpPr>
          <p:cNvPr id="37990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990B29-0D75-46CB-B86B-945101D0F41C}" type="slidenum">
              <a:rPr lang="nl-NL"/>
              <a:pPr/>
              <a:t>91</a:t>
            </a:fld>
            <a:endParaRPr lang="nl-NL"/>
          </a:p>
        </p:txBody>
      </p:sp>
      <p:sp>
        <p:nvSpPr>
          <p:cNvPr id="380930" name="Rectangle 2"/>
          <p:cNvSpPr>
            <a:spLocks noGrp="1" noRot="1" noChangeAspect="1" noChangeArrowheads="1" noTextEdit="1"/>
          </p:cNvSpPr>
          <p:nvPr>
            <p:ph type="sldImg"/>
          </p:nvPr>
        </p:nvSpPr>
        <p:spPr>
          <a:xfrm>
            <a:off x="875837" y="685838"/>
            <a:ext cx="5107960" cy="3429182"/>
          </a:xfrm>
          <a:ln/>
        </p:spPr>
      </p:sp>
      <p:sp>
        <p:nvSpPr>
          <p:cNvPr id="38093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D406CA-6629-4FBC-9238-F0CED316A0FC}" type="slidenum">
              <a:rPr lang="nl-NL"/>
              <a:pPr/>
              <a:t>92</a:t>
            </a:fld>
            <a:endParaRPr lang="nl-NL"/>
          </a:p>
        </p:txBody>
      </p:sp>
      <p:sp>
        <p:nvSpPr>
          <p:cNvPr id="381954" name="Rectangle 2"/>
          <p:cNvSpPr>
            <a:spLocks noGrp="1" noRot="1" noChangeAspect="1" noChangeArrowheads="1" noTextEdit="1"/>
          </p:cNvSpPr>
          <p:nvPr>
            <p:ph type="sldImg"/>
          </p:nvPr>
        </p:nvSpPr>
        <p:spPr>
          <a:xfrm>
            <a:off x="875837" y="685838"/>
            <a:ext cx="5107960" cy="3429182"/>
          </a:xfrm>
          <a:ln/>
        </p:spPr>
      </p:sp>
      <p:sp>
        <p:nvSpPr>
          <p:cNvPr id="38195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6B9C37-82BC-4000-AACD-5AC613FA886E}" type="slidenum">
              <a:rPr lang="nl-NL"/>
              <a:pPr/>
              <a:t>94</a:t>
            </a:fld>
            <a:endParaRPr lang="nl-NL"/>
          </a:p>
        </p:txBody>
      </p:sp>
      <p:sp>
        <p:nvSpPr>
          <p:cNvPr id="286722" name="Rectangle 2"/>
          <p:cNvSpPr>
            <a:spLocks noGrp="1" noRot="1" noChangeAspect="1" noChangeArrowheads="1" noTextEdit="1"/>
          </p:cNvSpPr>
          <p:nvPr>
            <p:ph type="sldImg"/>
          </p:nvPr>
        </p:nvSpPr>
        <p:spPr>
          <a:xfrm>
            <a:off x="875837" y="685838"/>
            <a:ext cx="5107960" cy="3429182"/>
          </a:xfrm>
          <a:ln/>
        </p:spPr>
      </p:sp>
      <p:sp>
        <p:nvSpPr>
          <p:cNvPr id="28672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803983-8292-4E9A-835B-0459B03441D5}" type="slidenum">
              <a:rPr lang="nl-NL"/>
              <a:pPr/>
              <a:t>96</a:t>
            </a:fld>
            <a:endParaRPr lang="nl-NL"/>
          </a:p>
        </p:txBody>
      </p:sp>
      <p:sp>
        <p:nvSpPr>
          <p:cNvPr id="287746" name="Rectangle 2"/>
          <p:cNvSpPr>
            <a:spLocks noGrp="1" noRot="1" noChangeAspect="1" noChangeArrowheads="1" noTextEdit="1"/>
          </p:cNvSpPr>
          <p:nvPr>
            <p:ph type="sldImg"/>
          </p:nvPr>
        </p:nvSpPr>
        <p:spPr>
          <a:xfrm>
            <a:off x="875837" y="685838"/>
            <a:ext cx="5107960" cy="3429182"/>
          </a:xfrm>
          <a:ln/>
        </p:spPr>
      </p:sp>
      <p:sp>
        <p:nvSpPr>
          <p:cNvPr id="28774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F35020-47DB-4CA9-B8B7-3FEB007FF59F}" type="slidenum">
              <a:rPr lang="nl-NL"/>
              <a:pPr/>
              <a:t>8</a:t>
            </a:fld>
            <a:endParaRPr lang="nl-NL"/>
          </a:p>
        </p:txBody>
      </p:sp>
      <p:sp>
        <p:nvSpPr>
          <p:cNvPr id="280578" name="Rectangle 2"/>
          <p:cNvSpPr>
            <a:spLocks noGrp="1" noRot="1" noChangeAspect="1" noChangeArrowheads="1" noTextEdit="1"/>
          </p:cNvSpPr>
          <p:nvPr>
            <p:ph type="sldImg"/>
          </p:nvPr>
        </p:nvSpPr>
        <p:spPr>
          <a:xfrm>
            <a:off x="875837" y="685838"/>
            <a:ext cx="5107960" cy="3429182"/>
          </a:xfrm>
          <a:ln/>
        </p:spPr>
      </p:sp>
      <p:sp>
        <p:nvSpPr>
          <p:cNvPr id="28057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D3E7FF-E497-4F0F-BB31-18413903C476}" type="slidenum">
              <a:rPr lang="nl-NL"/>
              <a:pPr/>
              <a:t>98</a:t>
            </a:fld>
            <a:endParaRPr lang="nl-NL"/>
          </a:p>
        </p:txBody>
      </p:sp>
      <p:sp>
        <p:nvSpPr>
          <p:cNvPr id="290818" name="Rectangle 2"/>
          <p:cNvSpPr>
            <a:spLocks noGrp="1" noRot="1" noChangeAspect="1" noChangeArrowheads="1" noTextEdit="1"/>
          </p:cNvSpPr>
          <p:nvPr>
            <p:ph type="sldImg"/>
          </p:nvPr>
        </p:nvSpPr>
        <p:spPr>
          <a:xfrm>
            <a:off x="1143000" y="685800"/>
            <a:ext cx="4573588" cy="3429000"/>
          </a:xfrm>
          <a:ln/>
        </p:spPr>
      </p:sp>
      <p:sp>
        <p:nvSpPr>
          <p:cNvPr id="29081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F1BBC7-D50A-4882-A30E-38473C0EFE10}" type="slidenum">
              <a:rPr lang="nl-NL"/>
              <a:pPr/>
              <a:t>100</a:t>
            </a:fld>
            <a:endParaRPr lang="nl-NL"/>
          </a:p>
        </p:txBody>
      </p:sp>
      <p:sp>
        <p:nvSpPr>
          <p:cNvPr id="289794" name="Rectangle 2"/>
          <p:cNvSpPr>
            <a:spLocks noGrp="1" noRot="1" noChangeAspect="1" noChangeArrowheads="1" noTextEdit="1"/>
          </p:cNvSpPr>
          <p:nvPr>
            <p:ph type="sldImg"/>
          </p:nvPr>
        </p:nvSpPr>
        <p:spPr>
          <a:xfrm>
            <a:off x="875837" y="685838"/>
            <a:ext cx="5107960" cy="3429182"/>
          </a:xfrm>
          <a:ln/>
        </p:spPr>
      </p:sp>
      <p:sp>
        <p:nvSpPr>
          <p:cNvPr id="28979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15E633-176B-4B11-9050-90E14AEAC022}" type="slidenum">
              <a:rPr lang="nl-NL"/>
              <a:pPr/>
              <a:t>102</a:t>
            </a:fld>
            <a:endParaRPr lang="nl-NL"/>
          </a:p>
        </p:txBody>
      </p:sp>
      <p:sp>
        <p:nvSpPr>
          <p:cNvPr id="291842" name="Rectangle 2"/>
          <p:cNvSpPr>
            <a:spLocks noGrp="1" noRot="1" noChangeAspect="1" noChangeArrowheads="1" noTextEdit="1"/>
          </p:cNvSpPr>
          <p:nvPr>
            <p:ph type="sldImg"/>
          </p:nvPr>
        </p:nvSpPr>
        <p:spPr>
          <a:xfrm>
            <a:off x="875837" y="685838"/>
            <a:ext cx="5107960" cy="3429182"/>
          </a:xfrm>
          <a:ln/>
        </p:spPr>
      </p:sp>
      <p:sp>
        <p:nvSpPr>
          <p:cNvPr id="29184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10EC03-FA63-4073-96FE-EC51E5487E69}" type="slidenum">
              <a:rPr lang="nl-NL"/>
              <a:pPr/>
              <a:t>103</a:t>
            </a:fld>
            <a:endParaRPr lang="nl-NL"/>
          </a:p>
        </p:txBody>
      </p:sp>
      <p:sp>
        <p:nvSpPr>
          <p:cNvPr id="309250" name="Rectangle 2"/>
          <p:cNvSpPr>
            <a:spLocks noGrp="1" noRot="1" noChangeAspect="1" noChangeArrowheads="1" noTextEdit="1"/>
          </p:cNvSpPr>
          <p:nvPr>
            <p:ph type="sldImg"/>
          </p:nvPr>
        </p:nvSpPr>
        <p:spPr>
          <a:xfrm>
            <a:off x="875837" y="685838"/>
            <a:ext cx="5107960" cy="3429182"/>
          </a:xfrm>
          <a:ln/>
        </p:spPr>
      </p:sp>
      <p:sp>
        <p:nvSpPr>
          <p:cNvPr id="30925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DF94D8-CB02-4787-BB12-564E3802161B}" type="slidenum">
              <a:rPr lang="nl-NL"/>
              <a:pPr/>
              <a:t>104</a:t>
            </a:fld>
            <a:endParaRPr lang="nl-NL"/>
          </a:p>
        </p:txBody>
      </p:sp>
      <p:sp>
        <p:nvSpPr>
          <p:cNvPr id="382978" name="Rectangle 2"/>
          <p:cNvSpPr>
            <a:spLocks noGrp="1" noRot="1" noChangeAspect="1" noChangeArrowheads="1" noTextEdit="1"/>
          </p:cNvSpPr>
          <p:nvPr>
            <p:ph type="sldImg"/>
          </p:nvPr>
        </p:nvSpPr>
        <p:spPr>
          <a:xfrm>
            <a:off x="875837" y="685838"/>
            <a:ext cx="5107960" cy="3429182"/>
          </a:xfrm>
          <a:ln/>
        </p:spPr>
      </p:sp>
      <p:sp>
        <p:nvSpPr>
          <p:cNvPr id="38297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3B5924-E7CF-445D-8244-7D0818B4E5A3}" type="slidenum">
              <a:rPr lang="nl-NL"/>
              <a:pPr/>
              <a:t>105</a:t>
            </a:fld>
            <a:endParaRPr lang="nl-NL"/>
          </a:p>
        </p:txBody>
      </p:sp>
      <p:sp>
        <p:nvSpPr>
          <p:cNvPr id="277506" name="Rectangle 2"/>
          <p:cNvSpPr>
            <a:spLocks noGrp="1" noRot="1" noChangeAspect="1" noChangeArrowheads="1" noTextEdit="1"/>
          </p:cNvSpPr>
          <p:nvPr>
            <p:ph type="sldImg"/>
          </p:nvPr>
        </p:nvSpPr>
        <p:spPr>
          <a:xfrm>
            <a:off x="875837" y="685838"/>
            <a:ext cx="5107960" cy="3429182"/>
          </a:xfrm>
          <a:ln/>
        </p:spPr>
      </p:sp>
      <p:sp>
        <p:nvSpPr>
          <p:cNvPr id="27750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8B51D7-6FFC-4D33-A8A6-31A34FF37D66}" type="slidenum">
              <a:rPr lang="nl-NL"/>
              <a:pPr/>
              <a:t>107</a:t>
            </a:fld>
            <a:endParaRPr lang="nl-NL"/>
          </a:p>
        </p:txBody>
      </p:sp>
      <p:sp>
        <p:nvSpPr>
          <p:cNvPr id="288770" name="Rectangle 2"/>
          <p:cNvSpPr>
            <a:spLocks noGrp="1" noRot="1" noChangeAspect="1" noChangeArrowheads="1" noTextEdit="1"/>
          </p:cNvSpPr>
          <p:nvPr>
            <p:ph type="sldImg"/>
          </p:nvPr>
        </p:nvSpPr>
        <p:spPr>
          <a:xfrm>
            <a:off x="875837" y="685838"/>
            <a:ext cx="5107960" cy="3429182"/>
          </a:xfrm>
          <a:ln/>
        </p:spPr>
      </p:sp>
      <p:sp>
        <p:nvSpPr>
          <p:cNvPr id="28877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A8CEC-5A60-4FF7-BD4A-F846A51B50EB}" type="slidenum">
              <a:rPr lang="nl-NL"/>
              <a:pPr/>
              <a:t>109</a:t>
            </a:fld>
            <a:endParaRPr lang="nl-NL"/>
          </a:p>
        </p:txBody>
      </p:sp>
      <p:sp>
        <p:nvSpPr>
          <p:cNvPr id="384002" name="Rectangle 2"/>
          <p:cNvSpPr>
            <a:spLocks noGrp="1" noRot="1" noChangeAspect="1" noChangeArrowheads="1" noTextEdit="1"/>
          </p:cNvSpPr>
          <p:nvPr>
            <p:ph type="sldImg"/>
          </p:nvPr>
        </p:nvSpPr>
        <p:spPr>
          <a:xfrm>
            <a:off x="875837" y="685838"/>
            <a:ext cx="5107960" cy="3429182"/>
          </a:xfrm>
          <a:ln/>
        </p:spPr>
      </p:sp>
      <p:sp>
        <p:nvSpPr>
          <p:cNvPr id="38400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5E8A91-D6AC-4CB8-8511-638A66B21C47}" type="slidenum">
              <a:rPr lang="nl-NL"/>
              <a:pPr/>
              <a:t>113</a:t>
            </a:fld>
            <a:endParaRPr lang="nl-NL"/>
          </a:p>
        </p:txBody>
      </p:sp>
      <p:sp>
        <p:nvSpPr>
          <p:cNvPr id="385026" name="Rectangle 2"/>
          <p:cNvSpPr>
            <a:spLocks noGrp="1" noRot="1" noChangeAspect="1" noChangeArrowheads="1" noTextEdit="1"/>
          </p:cNvSpPr>
          <p:nvPr>
            <p:ph type="sldImg"/>
          </p:nvPr>
        </p:nvSpPr>
        <p:spPr>
          <a:xfrm>
            <a:off x="875837" y="685838"/>
            <a:ext cx="5107960" cy="3429182"/>
          </a:xfrm>
          <a:ln/>
        </p:spPr>
      </p:sp>
      <p:sp>
        <p:nvSpPr>
          <p:cNvPr id="38502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CEA087-8B9E-476F-AAD6-540F803161FD}" type="slidenum">
              <a:rPr lang="nl-NL"/>
              <a:pPr/>
              <a:t>114</a:t>
            </a:fld>
            <a:endParaRPr lang="nl-NL"/>
          </a:p>
        </p:txBody>
      </p:sp>
      <p:sp>
        <p:nvSpPr>
          <p:cNvPr id="285698" name="Rectangle 2"/>
          <p:cNvSpPr>
            <a:spLocks noGrp="1" noRot="1" noChangeAspect="1" noChangeArrowheads="1" noTextEdit="1"/>
          </p:cNvSpPr>
          <p:nvPr>
            <p:ph type="sldImg"/>
          </p:nvPr>
        </p:nvSpPr>
        <p:spPr>
          <a:xfrm>
            <a:off x="875837" y="685838"/>
            <a:ext cx="5107960" cy="3429182"/>
          </a:xfrm>
          <a:ln/>
        </p:spPr>
      </p:sp>
      <p:sp>
        <p:nvSpPr>
          <p:cNvPr id="28569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EAF7A8-76C5-4B02-8337-77262BA6609A}" type="slidenum">
              <a:rPr lang="nl-NL"/>
              <a:pPr/>
              <a:t>9</a:t>
            </a:fld>
            <a:endParaRPr lang="nl-NL"/>
          </a:p>
        </p:txBody>
      </p:sp>
      <p:sp>
        <p:nvSpPr>
          <p:cNvPr id="365570" name="Rectangle 2"/>
          <p:cNvSpPr>
            <a:spLocks noGrp="1" noRot="1" noChangeAspect="1" noChangeArrowheads="1" noTextEdit="1"/>
          </p:cNvSpPr>
          <p:nvPr>
            <p:ph type="sldImg"/>
          </p:nvPr>
        </p:nvSpPr>
        <p:spPr>
          <a:xfrm>
            <a:off x="875837" y="685838"/>
            <a:ext cx="5107960" cy="3429182"/>
          </a:xfrm>
          <a:ln/>
        </p:spPr>
      </p:sp>
      <p:sp>
        <p:nvSpPr>
          <p:cNvPr id="36557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154580-13E8-4293-902A-178209B1ED90}" type="slidenum">
              <a:rPr lang="nl-NL"/>
              <a:pPr/>
              <a:t>118</a:t>
            </a:fld>
            <a:endParaRPr lang="nl-NL"/>
          </a:p>
        </p:txBody>
      </p:sp>
      <p:sp>
        <p:nvSpPr>
          <p:cNvPr id="304130" name="Rectangle 2"/>
          <p:cNvSpPr>
            <a:spLocks noGrp="1" noRot="1" noChangeAspect="1" noChangeArrowheads="1" noTextEdit="1"/>
          </p:cNvSpPr>
          <p:nvPr>
            <p:ph type="sldImg"/>
          </p:nvPr>
        </p:nvSpPr>
        <p:spPr>
          <a:xfrm>
            <a:off x="875837" y="685838"/>
            <a:ext cx="5107960" cy="3429182"/>
          </a:xfrm>
          <a:ln/>
        </p:spPr>
      </p:sp>
      <p:sp>
        <p:nvSpPr>
          <p:cNvPr id="30413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487223-4687-4C4E-9A40-F28ED4627E9C}" type="slidenum">
              <a:rPr lang="nl-NL"/>
              <a:pPr/>
              <a:t>120</a:t>
            </a:fld>
            <a:endParaRPr lang="nl-NL"/>
          </a:p>
        </p:txBody>
      </p:sp>
      <p:sp>
        <p:nvSpPr>
          <p:cNvPr id="265218" name="Rectangle 2"/>
          <p:cNvSpPr>
            <a:spLocks noGrp="1" noRot="1" noChangeAspect="1" noChangeArrowheads="1" noTextEdit="1"/>
          </p:cNvSpPr>
          <p:nvPr>
            <p:ph type="sldImg"/>
          </p:nvPr>
        </p:nvSpPr>
        <p:spPr>
          <a:xfrm>
            <a:off x="875837" y="685838"/>
            <a:ext cx="5107960" cy="3429182"/>
          </a:xfrm>
          <a:ln/>
        </p:spPr>
      </p:sp>
      <p:sp>
        <p:nvSpPr>
          <p:cNvPr id="26521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16355A-B4BA-4171-834B-B34E51AF2F5A}" type="slidenum">
              <a:rPr lang="nl-NL"/>
              <a:pPr/>
              <a:t>121</a:t>
            </a:fld>
            <a:endParaRPr lang="nl-NL"/>
          </a:p>
        </p:txBody>
      </p:sp>
      <p:sp>
        <p:nvSpPr>
          <p:cNvPr id="265218" name="Rectangle 2"/>
          <p:cNvSpPr>
            <a:spLocks noGrp="1" noRot="1" noChangeAspect="1" noChangeArrowheads="1" noTextEdit="1"/>
          </p:cNvSpPr>
          <p:nvPr>
            <p:ph type="sldImg"/>
          </p:nvPr>
        </p:nvSpPr>
        <p:spPr>
          <a:xfrm>
            <a:off x="875837" y="685838"/>
            <a:ext cx="5107960" cy="3429182"/>
          </a:xfrm>
          <a:ln/>
        </p:spPr>
      </p:sp>
      <p:sp>
        <p:nvSpPr>
          <p:cNvPr id="26521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AEFD9-CB0B-4E89-A33E-FD9A6E53C753}" type="slidenum">
              <a:rPr lang="nl-NL"/>
              <a:pPr/>
              <a:t>122</a:t>
            </a:fld>
            <a:endParaRPr lang="nl-NL"/>
          </a:p>
        </p:txBody>
      </p:sp>
      <p:sp>
        <p:nvSpPr>
          <p:cNvPr id="262146" name="Rectangle 2"/>
          <p:cNvSpPr>
            <a:spLocks noGrp="1" noRot="1" noChangeAspect="1" noChangeArrowheads="1" noTextEdit="1"/>
          </p:cNvSpPr>
          <p:nvPr>
            <p:ph type="sldImg"/>
          </p:nvPr>
        </p:nvSpPr>
        <p:spPr>
          <a:xfrm>
            <a:off x="875837" y="685838"/>
            <a:ext cx="5107960" cy="3429182"/>
          </a:xfrm>
          <a:ln/>
        </p:spPr>
      </p:sp>
      <p:sp>
        <p:nvSpPr>
          <p:cNvPr id="26214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D8C7D-91A3-4260-89AB-C24C5573E785}" type="slidenum">
              <a:rPr lang="nl-NL"/>
              <a:pPr/>
              <a:t>124</a:t>
            </a:fld>
            <a:endParaRPr lang="nl-NL"/>
          </a:p>
        </p:txBody>
      </p:sp>
      <p:sp>
        <p:nvSpPr>
          <p:cNvPr id="266242" name="Rectangle 2"/>
          <p:cNvSpPr>
            <a:spLocks noGrp="1" noRot="1" noChangeAspect="1" noChangeArrowheads="1" noTextEdit="1"/>
          </p:cNvSpPr>
          <p:nvPr>
            <p:ph type="sldImg"/>
          </p:nvPr>
        </p:nvSpPr>
        <p:spPr>
          <a:xfrm>
            <a:off x="875837" y="685838"/>
            <a:ext cx="5107960" cy="3429182"/>
          </a:xfrm>
          <a:ln/>
        </p:spPr>
      </p:sp>
      <p:sp>
        <p:nvSpPr>
          <p:cNvPr id="26624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F3A56E-0E27-489E-8A87-DF079CC8778C}" type="slidenum">
              <a:rPr lang="nl-NL"/>
              <a:pPr/>
              <a:t>125</a:t>
            </a:fld>
            <a:endParaRPr lang="nl-NL"/>
          </a:p>
        </p:txBody>
      </p:sp>
      <p:sp>
        <p:nvSpPr>
          <p:cNvPr id="263170" name="Rectangle 2"/>
          <p:cNvSpPr>
            <a:spLocks noGrp="1" noRot="1" noChangeAspect="1" noChangeArrowheads="1" noTextEdit="1"/>
          </p:cNvSpPr>
          <p:nvPr>
            <p:ph type="sldImg"/>
          </p:nvPr>
        </p:nvSpPr>
        <p:spPr>
          <a:xfrm>
            <a:off x="875837" y="685838"/>
            <a:ext cx="5107960" cy="3429182"/>
          </a:xfrm>
          <a:ln/>
        </p:spPr>
      </p:sp>
      <p:sp>
        <p:nvSpPr>
          <p:cNvPr id="26317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70CECC-722A-4357-9E85-E4A889E56648}" type="slidenum">
              <a:rPr lang="nl-NL"/>
              <a:pPr/>
              <a:t>126</a:t>
            </a:fld>
            <a:endParaRPr lang="nl-NL"/>
          </a:p>
        </p:txBody>
      </p:sp>
      <p:sp>
        <p:nvSpPr>
          <p:cNvPr id="264194" name="Rectangle 2"/>
          <p:cNvSpPr>
            <a:spLocks noGrp="1" noRot="1" noChangeAspect="1" noChangeArrowheads="1" noTextEdit="1"/>
          </p:cNvSpPr>
          <p:nvPr>
            <p:ph type="sldImg"/>
          </p:nvPr>
        </p:nvSpPr>
        <p:spPr>
          <a:xfrm>
            <a:off x="875837" y="685838"/>
            <a:ext cx="5107960" cy="3429182"/>
          </a:xfrm>
          <a:ln/>
        </p:spPr>
      </p:sp>
      <p:sp>
        <p:nvSpPr>
          <p:cNvPr id="26419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30E948-11FE-49EE-A6CD-EF768D98560A}" type="slidenum">
              <a:rPr lang="nl-NL"/>
              <a:pPr/>
              <a:t>128</a:t>
            </a:fld>
            <a:endParaRPr lang="nl-NL"/>
          </a:p>
        </p:txBody>
      </p:sp>
      <p:sp>
        <p:nvSpPr>
          <p:cNvPr id="267266" name="Rectangle 2"/>
          <p:cNvSpPr>
            <a:spLocks noGrp="1" noRot="1" noChangeAspect="1" noChangeArrowheads="1" noTextEdit="1"/>
          </p:cNvSpPr>
          <p:nvPr>
            <p:ph type="sldImg"/>
          </p:nvPr>
        </p:nvSpPr>
        <p:spPr>
          <a:xfrm>
            <a:off x="875837" y="685838"/>
            <a:ext cx="5107960" cy="3429182"/>
          </a:xfrm>
          <a:ln/>
        </p:spPr>
      </p:sp>
      <p:sp>
        <p:nvSpPr>
          <p:cNvPr id="26726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A834D9-258D-4349-BFE6-B5B55BAAAE72}" type="slidenum">
              <a:rPr lang="nl-NL"/>
              <a:pPr/>
              <a:t>131</a:t>
            </a:fld>
            <a:endParaRPr lang="nl-NL"/>
          </a:p>
        </p:txBody>
      </p:sp>
      <p:sp>
        <p:nvSpPr>
          <p:cNvPr id="268290" name="Rectangle 2"/>
          <p:cNvSpPr>
            <a:spLocks noGrp="1" noRot="1" noChangeAspect="1" noChangeArrowheads="1" noTextEdit="1"/>
          </p:cNvSpPr>
          <p:nvPr>
            <p:ph type="sldImg"/>
          </p:nvPr>
        </p:nvSpPr>
        <p:spPr>
          <a:xfrm>
            <a:off x="875837" y="685838"/>
            <a:ext cx="5107960" cy="3429182"/>
          </a:xfrm>
          <a:ln/>
        </p:spPr>
      </p:sp>
      <p:sp>
        <p:nvSpPr>
          <p:cNvPr id="26829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D03AAE-F058-45CB-95BC-0F0CAC778521}" type="slidenum">
              <a:rPr lang="nl-NL"/>
              <a:pPr/>
              <a:t>132</a:t>
            </a:fld>
            <a:endParaRPr lang="nl-NL"/>
          </a:p>
        </p:txBody>
      </p:sp>
      <p:sp>
        <p:nvSpPr>
          <p:cNvPr id="269314" name="Rectangle 2"/>
          <p:cNvSpPr>
            <a:spLocks noGrp="1" noRot="1" noChangeAspect="1" noChangeArrowheads="1" noTextEdit="1"/>
          </p:cNvSpPr>
          <p:nvPr>
            <p:ph type="sldImg"/>
          </p:nvPr>
        </p:nvSpPr>
        <p:spPr>
          <a:xfrm>
            <a:off x="875837" y="685838"/>
            <a:ext cx="5107960" cy="3429182"/>
          </a:xfrm>
          <a:ln/>
        </p:spPr>
      </p:sp>
      <p:sp>
        <p:nvSpPr>
          <p:cNvPr id="26931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60BE05-0D4B-4965-9F61-4432B03EA075}" type="slidenum">
              <a:rPr lang="nl-NL"/>
              <a:pPr/>
              <a:t>10</a:t>
            </a:fld>
            <a:endParaRPr lang="nl-NL"/>
          </a:p>
        </p:txBody>
      </p:sp>
      <p:sp>
        <p:nvSpPr>
          <p:cNvPr id="279554" name="Rectangle 2"/>
          <p:cNvSpPr>
            <a:spLocks noGrp="1" noRot="1" noChangeAspect="1" noChangeArrowheads="1" noTextEdit="1"/>
          </p:cNvSpPr>
          <p:nvPr>
            <p:ph type="sldImg"/>
          </p:nvPr>
        </p:nvSpPr>
        <p:spPr>
          <a:xfrm>
            <a:off x="875837" y="685838"/>
            <a:ext cx="5107960" cy="3429182"/>
          </a:xfrm>
          <a:ln/>
        </p:spPr>
      </p:sp>
      <p:sp>
        <p:nvSpPr>
          <p:cNvPr id="27955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F7392F-8046-4E40-9597-5ED94B31BF19}" type="slidenum">
              <a:rPr lang="nl-NL"/>
              <a:pPr/>
              <a:t>11</a:t>
            </a:fld>
            <a:endParaRPr lang="nl-NL"/>
          </a:p>
        </p:txBody>
      </p:sp>
      <p:sp>
        <p:nvSpPr>
          <p:cNvPr id="637954" name="Rectangle 2"/>
          <p:cNvSpPr>
            <a:spLocks noGrp="1" noRot="1" noChangeAspect="1" noChangeArrowheads="1" noTextEdit="1"/>
          </p:cNvSpPr>
          <p:nvPr>
            <p:ph type="sldImg"/>
          </p:nvPr>
        </p:nvSpPr>
        <p:spPr>
          <a:xfrm>
            <a:off x="875837" y="685838"/>
            <a:ext cx="5107960" cy="3429182"/>
          </a:xfrm>
          <a:ln/>
        </p:spPr>
      </p:sp>
      <p:sp>
        <p:nvSpPr>
          <p:cNvPr id="63795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4652CA-1B8C-45DB-A147-397716599A28}" type="slidenum">
              <a:rPr lang="nl-NL"/>
              <a:pPr/>
              <a:t>12</a:t>
            </a:fld>
            <a:endParaRPr lang="nl-NL"/>
          </a:p>
        </p:txBody>
      </p:sp>
      <p:sp>
        <p:nvSpPr>
          <p:cNvPr id="281602" name="Rectangle 2"/>
          <p:cNvSpPr>
            <a:spLocks noGrp="1" noRot="1" noChangeAspect="1" noChangeArrowheads="1" noTextEdit="1"/>
          </p:cNvSpPr>
          <p:nvPr>
            <p:ph type="sldImg"/>
          </p:nvPr>
        </p:nvSpPr>
        <p:spPr>
          <a:xfrm>
            <a:off x="875837" y="685838"/>
            <a:ext cx="5107960" cy="3429182"/>
          </a:xfrm>
          <a:ln/>
        </p:spPr>
      </p:sp>
      <p:sp>
        <p:nvSpPr>
          <p:cNvPr id="281603" name="Rectangle 3"/>
          <p:cNvSpPr>
            <a:spLocks noGrp="1" noChangeArrowheads="1"/>
          </p:cNvSpPr>
          <p:nvPr>
            <p:ph type="body" idx="1"/>
          </p:nvPr>
        </p:nvSpPr>
        <p:spPr/>
        <p:txBody>
          <a:bodyPr/>
          <a:lstStyle/>
          <a:p>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p>
            <a:fld id="{8C1B4D4F-B6CF-4400-86D1-15EEA5E83A1F}" type="datetimeFigureOut">
              <a:rPr lang="nl-NL" smtClean="0"/>
              <a:pPr/>
              <a:t>7-2-2012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1804D3D-5009-44CC-8B3A-8BA7E6473961}"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8C1B4D4F-B6CF-4400-86D1-15EEA5E83A1F}" type="datetimeFigureOut">
              <a:rPr lang="nl-NL" smtClean="0"/>
              <a:pPr/>
              <a:t>7-2-2012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1804D3D-5009-44CC-8B3A-8BA7E6473961}"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8C1B4D4F-B6CF-4400-86D1-15EEA5E83A1F}" type="datetimeFigureOut">
              <a:rPr lang="nl-NL" smtClean="0"/>
              <a:pPr/>
              <a:t>7-2-2012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1804D3D-5009-44CC-8B3A-8BA7E6473961}" type="slidenum">
              <a:rPr lang="nl-NL" smtClean="0"/>
              <a:pPr/>
              <a:t>‹nr.›</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el, tekst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457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4648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inhoud 4"/>
          <p:cNvSpPr>
            <a:spLocks noGrp="1"/>
          </p:cNvSpPr>
          <p:nvPr>
            <p:ph sz="quarter" idx="3"/>
          </p:nvPr>
        </p:nvSpPr>
        <p:spPr>
          <a:xfrm>
            <a:off x="4648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datum 5"/>
          <p:cNvSpPr>
            <a:spLocks noGrp="1"/>
          </p:cNvSpPr>
          <p:nvPr>
            <p:ph type="dt" sz="half" idx="10"/>
          </p:nvPr>
        </p:nvSpPr>
        <p:spPr>
          <a:xfrm>
            <a:off x="457200" y="6245225"/>
            <a:ext cx="2133600" cy="476250"/>
          </a:xfrm>
        </p:spPr>
        <p:txBody>
          <a:bodyPr/>
          <a:lstStyle>
            <a:lvl1pPr>
              <a:defRPr/>
            </a:lvl1pPr>
          </a:lstStyle>
          <a:p>
            <a:endParaRPr lang="nl-NL"/>
          </a:p>
        </p:txBody>
      </p:sp>
      <p:sp>
        <p:nvSpPr>
          <p:cNvPr id="7" name="Tijdelijke aanduiding voor voettekst 6"/>
          <p:cNvSpPr>
            <a:spLocks noGrp="1"/>
          </p:cNvSpPr>
          <p:nvPr>
            <p:ph type="ftr" sz="quarter" idx="11"/>
          </p:nvPr>
        </p:nvSpPr>
        <p:spPr>
          <a:xfrm>
            <a:off x="3124200" y="6245225"/>
            <a:ext cx="2895600" cy="476250"/>
          </a:xfrm>
        </p:spPr>
        <p:txBody>
          <a:bodyPr/>
          <a:lstStyle>
            <a:lvl1pPr>
              <a:defRPr/>
            </a:lvl1pPr>
          </a:lstStyle>
          <a:p>
            <a:endParaRPr lang="nl-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457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a:xfrm>
            <a:off x="457200" y="6245225"/>
            <a:ext cx="2133600" cy="476250"/>
          </a:xfrm>
        </p:spPr>
        <p:txBody>
          <a:bodyPr/>
          <a:lstStyle>
            <a:lvl1pPr>
              <a:defRPr/>
            </a:lvl1pPr>
          </a:lstStyle>
          <a:p>
            <a:endParaRPr lang="nl-NL"/>
          </a:p>
        </p:txBody>
      </p:sp>
      <p:sp>
        <p:nvSpPr>
          <p:cNvPr id="6" name="Tijdelijke aanduiding voor voettekst 5"/>
          <p:cNvSpPr>
            <a:spLocks noGrp="1"/>
          </p:cNvSpPr>
          <p:nvPr>
            <p:ph type="ftr" sz="quarter" idx="11"/>
          </p:nvPr>
        </p:nvSpPr>
        <p:spPr>
          <a:xfrm>
            <a:off x="3124200" y="6245225"/>
            <a:ext cx="2895600" cy="476250"/>
          </a:xfrm>
        </p:spPr>
        <p:txBody>
          <a:bodyPr/>
          <a:lstStyle>
            <a:lvl1pPr>
              <a:defRPr/>
            </a:lvl1pPr>
          </a:lstStyle>
          <a:p>
            <a:endParaRPr lang="nl-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el, inhoud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4648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inhoud 4"/>
          <p:cNvSpPr>
            <a:spLocks noGrp="1"/>
          </p:cNvSpPr>
          <p:nvPr>
            <p:ph sz="quarter" idx="3"/>
          </p:nvPr>
        </p:nvSpPr>
        <p:spPr>
          <a:xfrm>
            <a:off x="4648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datum 5"/>
          <p:cNvSpPr>
            <a:spLocks noGrp="1"/>
          </p:cNvSpPr>
          <p:nvPr>
            <p:ph type="dt" sz="half" idx="10"/>
          </p:nvPr>
        </p:nvSpPr>
        <p:spPr>
          <a:xfrm>
            <a:off x="457200" y="6245225"/>
            <a:ext cx="2133600" cy="476250"/>
          </a:xfrm>
        </p:spPr>
        <p:txBody>
          <a:bodyPr/>
          <a:lstStyle>
            <a:lvl1pPr>
              <a:defRPr/>
            </a:lvl1pPr>
          </a:lstStyle>
          <a:p>
            <a:endParaRPr lang="nl-NL"/>
          </a:p>
        </p:txBody>
      </p:sp>
      <p:sp>
        <p:nvSpPr>
          <p:cNvPr id="7" name="Tijdelijke aanduiding voor voettekst 6"/>
          <p:cNvSpPr>
            <a:spLocks noGrp="1"/>
          </p:cNvSpPr>
          <p:nvPr>
            <p:ph type="ftr" sz="quarter" idx="11"/>
          </p:nvPr>
        </p:nvSpPr>
        <p:spPr>
          <a:xfrm>
            <a:off x="3124200" y="6245225"/>
            <a:ext cx="2895600" cy="476250"/>
          </a:xfrm>
        </p:spPr>
        <p:txBody>
          <a:bodyPr/>
          <a:lstStyle>
            <a:lvl1pPr>
              <a:defRPr/>
            </a:lvl1pPr>
          </a:lstStyle>
          <a:p>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8C1B4D4F-B6CF-4400-86D1-15EEA5E83A1F}" type="datetimeFigureOut">
              <a:rPr lang="nl-NL" smtClean="0"/>
              <a:pPr/>
              <a:t>7-2-2012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1804D3D-5009-44CC-8B3A-8BA7E6473961}"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8C1B4D4F-B6CF-4400-86D1-15EEA5E83A1F}" type="datetimeFigureOut">
              <a:rPr lang="nl-NL" smtClean="0"/>
              <a:pPr/>
              <a:t>7-2-2012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1804D3D-5009-44CC-8B3A-8BA7E6473961}"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8C1B4D4F-B6CF-4400-86D1-15EEA5E83A1F}" type="datetimeFigureOut">
              <a:rPr lang="nl-NL" smtClean="0"/>
              <a:pPr/>
              <a:t>7-2-2012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1804D3D-5009-44CC-8B3A-8BA7E6473961}"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8C1B4D4F-B6CF-4400-86D1-15EEA5E83A1F}" type="datetimeFigureOut">
              <a:rPr lang="nl-NL" smtClean="0"/>
              <a:pPr/>
              <a:t>7-2-2012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1804D3D-5009-44CC-8B3A-8BA7E6473961}"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8C1B4D4F-B6CF-4400-86D1-15EEA5E83A1F}" type="datetimeFigureOut">
              <a:rPr lang="nl-NL" smtClean="0"/>
              <a:pPr/>
              <a:t>7-2-2012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1804D3D-5009-44CC-8B3A-8BA7E6473961}"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C1B4D4F-B6CF-4400-86D1-15EEA5E83A1F}" type="datetimeFigureOut">
              <a:rPr lang="nl-NL" smtClean="0"/>
              <a:pPr/>
              <a:t>7-2-2012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1804D3D-5009-44CC-8B3A-8BA7E6473961}"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8C1B4D4F-B6CF-4400-86D1-15EEA5E83A1F}" type="datetimeFigureOut">
              <a:rPr lang="nl-NL" smtClean="0"/>
              <a:pPr/>
              <a:t>7-2-2012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1804D3D-5009-44CC-8B3A-8BA7E6473961}"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8C1B4D4F-B6CF-4400-86D1-15EEA5E83A1F}" type="datetimeFigureOut">
              <a:rPr lang="nl-NL" smtClean="0"/>
              <a:pPr/>
              <a:t>7-2-2012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1804D3D-5009-44CC-8B3A-8BA7E6473961}"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1B4D4F-B6CF-4400-86D1-15EEA5E83A1F}" type="datetimeFigureOut">
              <a:rPr lang="nl-NL" smtClean="0"/>
              <a:pPr/>
              <a:t>7-2-2012</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04D3D-5009-44CC-8B3A-8BA7E6473961}"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202.jpeg"/></Relationships>
</file>

<file path=ppt/slides/_rels/slide10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2.xml"/><Relationship Id="rId4" Type="http://schemas.openxmlformats.org/officeDocument/2006/relationships/image" Target="../media/image205.png"/></Relationships>
</file>

<file path=ppt/slides/_rels/slide102.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208.jpeg"/><Relationship Id="rId4" Type="http://schemas.openxmlformats.org/officeDocument/2006/relationships/image" Target="../media/image207.jpeg"/></Relationships>
</file>

<file path=ppt/slides/_rels/slide10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210.jpeg"/></Relationships>
</file>

<file path=ppt/slides/_rels/slide10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212.jpeg"/></Relationships>
</file>

<file path=ppt/slides/_rels/slide10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215.png"/><Relationship Id="rId4" Type="http://schemas.openxmlformats.org/officeDocument/2006/relationships/image" Target="../media/image214.png"/></Relationships>
</file>

<file path=ppt/slides/_rels/slide106.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image" Target="../media/image220.png"/><Relationship Id="rId4" Type="http://schemas.openxmlformats.org/officeDocument/2006/relationships/image" Target="../media/image219.jpeg"/></Relationships>
</file>

<file path=ppt/slides/_rels/slide10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225.jpeg"/><Relationship Id="rId4" Type="http://schemas.openxmlformats.org/officeDocument/2006/relationships/image" Target="../media/image2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hyperlink" Target="http://upload.wikimedia.org/wikipedia/commons/7/75/Groot_Hoefblad_Alphen_ad_Rijn_20040328.jpg" TargetMode="External"/><Relationship Id="rId2" Type="http://schemas.openxmlformats.org/officeDocument/2006/relationships/image" Target="../media/image230.jpeg"/><Relationship Id="rId1" Type="http://schemas.openxmlformats.org/officeDocument/2006/relationships/slideLayout" Target="../slideLayouts/slideLayout2.xml"/><Relationship Id="rId4" Type="http://schemas.openxmlformats.org/officeDocument/2006/relationships/image" Target="../media/image231.jpeg"/></Relationships>
</file>

<file path=ppt/slides/_rels/slide113.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234.jpeg"/><Relationship Id="rId4" Type="http://schemas.openxmlformats.org/officeDocument/2006/relationships/image" Target="../media/image233.jpeg"/></Relationships>
</file>

<file path=ppt/slides/_rels/slide11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237.jpeg"/><Relationship Id="rId5" Type="http://schemas.openxmlformats.org/officeDocument/2006/relationships/hyperlink" Target="http://upload.wikimedia.org/wikipedia/commons/9/93/Solanum_nigrum.jpeg" TargetMode="External"/><Relationship Id="rId4" Type="http://schemas.openxmlformats.org/officeDocument/2006/relationships/image" Target="../media/image236.jpeg"/></Relationships>
</file>

<file path=ppt/slides/_rels/slide115.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2.xml"/><Relationship Id="rId4" Type="http://schemas.openxmlformats.org/officeDocument/2006/relationships/image" Target="../media/image242.jpeg"/></Relationships>
</file>

<file path=ppt/slides/_rels/slide117.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2.xml"/><Relationship Id="rId4" Type="http://schemas.openxmlformats.org/officeDocument/2006/relationships/image" Target="../media/image245.jpeg"/></Relationships>
</file>

<file path=ppt/slides/_rels/slide11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247.png"/></Relationships>
</file>

<file path=ppt/slides/_rels/slide119.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3" Type="http://schemas.openxmlformats.org/officeDocument/2006/relationships/hyperlink" Target="http://upload.wikimedia.org/wikipedia/commons/7/77/Poa_annua.jpg" TargetMode="External"/><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249.jpeg"/></Relationships>
</file>

<file path=ppt/slides/_rels/slide12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251.png"/></Relationships>
</file>

<file path=ppt/slides/_rels/slide12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253.png"/></Relationships>
</file>

<file path=ppt/slides/_rels/slide123.xml.rels><?xml version="1.0" encoding="UTF-8" standalone="yes"?>
<Relationships xmlns="http://schemas.openxmlformats.org/package/2006/relationships"><Relationship Id="rId3" Type="http://schemas.openxmlformats.org/officeDocument/2006/relationships/image" Target="../media/image254.jpeg"/><Relationship Id="rId7" Type="http://schemas.openxmlformats.org/officeDocument/2006/relationships/image" Target="../media/image256.jpeg"/><Relationship Id="rId2" Type="http://schemas.openxmlformats.org/officeDocument/2006/relationships/hyperlink" Target="http://upload.wikimedia.org/wikipedia/commons/9/93/Geknikte_vossestaart_plant_(Alopecurus_geniculatus).jpg" TargetMode="External"/><Relationship Id="rId1" Type="http://schemas.openxmlformats.org/officeDocument/2006/relationships/slideLayout" Target="../slideLayouts/slideLayout12.xml"/><Relationship Id="rId6" Type="http://schemas.openxmlformats.org/officeDocument/2006/relationships/hyperlink" Target="http://upload.wikimedia.org/wikipedia/commons/7/7c/Geknikte_vossestaart_tongetje_(Alopecurus_geniculatus_ligula.jpg" TargetMode="External"/><Relationship Id="rId5" Type="http://schemas.openxmlformats.org/officeDocument/2006/relationships/image" Target="../media/image255.jpeg"/><Relationship Id="rId4" Type="http://schemas.openxmlformats.org/officeDocument/2006/relationships/hyperlink" Target="http://upload.wikimedia.org/wikipedia/commons/4/47/Geknikte_vossestaart_aar_(Alopecurus_geniculatus_inflorescens).jpg"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259.png"/></Relationships>
</file>

<file path=ppt/slides/_rels/slide12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261.png"/></Relationships>
</file>

<file path=ppt/slides/_rels/slide127.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e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265.jpeg"/><Relationship Id="rId4" Type="http://schemas.openxmlformats.org/officeDocument/2006/relationships/hyperlink" Target="http://www.biopix.nl/Species.asp?Searchtext=Avena%20fatua&amp;Category=Planter" TargetMode="External"/></Relationships>
</file>

<file path=ppt/slides/_rels/slide129.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0.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hyperlink" Target="http://upload.wikimedia.org/wikipedia/commons/f/fa/Phragmites_australis1.jpg" TargetMode="External"/><Relationship Id="rId1" Type="http://schemas.openxmlformats.org/officeDocument/2006/relationships/slideLayout" Target="../slideLayouts/slideLayout2.xml"/><Relationship Id="rId4" Type="http://schemas.openxmlformats.org/officeDocument/2006/relationships/image" Target="../media/image268.jpeg"/></Relationships>
</file>

<file path=ppt/slides/_rels/slide131.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hyperlink" Target="http://upload.wikimedia.org/wikipedia/commons/0/0c/Chufa.jpg" TargetMode="External"/><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270.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upload.wikimedia.org/wikipedia/commons/6/61/Veldzuring_Rumex_acetosa.jpg"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upload.wikimedia.org/wikipedia/commons/6/6c/Gewone_spurrie_plant_Spergula_arvensis.jpg"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upload.wikimedia.org/wikipedia/commons/4/40/Erophila_verna1.JPG" TargetMode="Externa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3" Type="http://schemas.openxmlformats.org/officeDocument/2006/relationships/hyperlink" Target="http://upload.wikimedia.org/wikipedia/commons/d/dc/Malva_neglecta01.jpg" TargetMode="External"/><Relationship Id="rId2" Type="http://schemas.openxmlformats.org/officeDocument/2006/relationships/image" Target="../media/image83.jpeg"/><Relationship Id="rId1" Type="http://schemas.openxmlformats.org/officeDocument/2006/relationships/slideLayout" Target="../slideLayouts/slideLayout12.xml"/><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upload.wikimedia.org/wikipedia/commons/b/bd/Duchesnea_indica7.jpg" TargetMode="Externa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upload.wikimedia.org/wikipedia/commons/0/0c/Blackberry_fruits10.jpg" TargetMode="External"/><Relationship Id="rId1" Type="http://schemas.openxmlformats.org/officeDocument/2006/relationships/slideLayout" Target="../slideLayouts/slideLayout13.xml"/><Relationship Id="rId5" Type="http://schemas.openxmlformats.org/officeDocument/2006/relationships/image" Target="../media/image102.jpeg"/><Relationship Id="rId4" Type="http://schemas.openxmlformats.org/officeDocument/2006/relationships/hyperlink" Target="http://upload.wikimedia.org/wikipedia/commons/c/c9/Gewone_braam_(Rubus_fruticosus).jp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1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upload.wikimedia.org/wikipedia/commons/2/23/Riesenknoeterich.jpg" TargetMode="Externa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hyperlink" Target="http://upload.wikimedia.org/wikipedia/commons/2/21/Fallopia_japonica01.jp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120.jpeg"/><Relationship Id="rId4" Type="http://schemas.openxmlformats.org/officeDocument/2006/relationships/image" Target="../media/image119.jpeg"/></Relationships>
</file>

<file path=ppt/slides/_rels/slide6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6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25.jpeg"/></Relationships>
</file>

<file path=ppt/slides/_rels/slide6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27.jpeg"/></Relationships>
</file>

<file path=ppt/slides/_rels/slide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upload.wikimedia.org/wikipedia/commons/0/06/Aartsengelwortel.jpg" TargetMode="External"/><Relationship Id="rId1" Type="http://schemas.openxmlformats.org/officeDocument/2006/relationships/slideLayout" Target="../slideLayouts/slideLayout12.xml"/><Relationship Id="rId5" Type="http://schemas.openxmlformats.org/officeDocument/2006/relationships/image" Target="../media/image129.jpeg"/><Relationship Id="rId4" Type="http://schemas.openxmlformats.org/officeDocument/2006/relationships/hyperlink" Target="http://upload.wikimedia.org/wikipedia/commons/3/3c/Angelica_archangelica_litoralic_kz.jp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31.jpeg"/></Relationships>
</file>

<file path=ppt/slides/_rels/slide6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33.jpeg"/></Relationships>
</file>

<file path=ppt/slides/_rels/slide6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3.xml"/><Relationship Id="rId4" Type="http://schemas.openxmlformats.org/officeDocument/2006/relationships/image" Target="../media/image138.png"/></Relationships>
</file>

<file path=ppt/slides/_rels/slide7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141.jpeg"/><Relationship Id="rId4" Type="http://schemas.openxmlformats.org/officeDocument/2006/relationships/image" Target="../media/image140.jpeg"/></Relationships>
</file>

<file path=ppt/slides/_rels/slide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43.png"/></Relationships>
</file>

<file path=ppt/slides/_rels/slide7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148.png"/><Relationship Id="rId4" Type="http://schemas.openxmlformats.org/officeDocument/2006/relationships/image" Target="../media/image147.png"/></Relationships>
</file>

<file path=ppt/slides/_rels/slide7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upload.wikimedia.org/wikipedia/commons/6/65/Wolfspoot_R0012816.JPG" TargetMode="Externa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151.jpeg"/></Relationships>
</file>

<file path=ppt/slides/_rels/slide7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155.png"/><Relationship Id="rId4" Type="http://schemas.openxmlformats.org/officeDocument/2006/relationships/image" Target="../media/image154.png"/></Relationships>
</file>

<file path=ppt/slides/_rels/slide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158.png"/><Relationship Id="rId4" Type="http://schemas.openxmlformats.org/officeDocument/2006/relationships/image" Target="../media/image15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160.jpeg"/></Relationships>
</file>

<file path=ppt/slides/_rels/slide8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163.png"/><Relationship Id="rId4" Type="http://schemas.openxmlformats.org/officeDocument/2006/relationships/image" Target="../media/image162.png"/></Relationships>
</file>

<file path=ppt/slides/_rels/slide8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67.jpeg"/></Relationships>
</file>

<file path=ppt/slides/_rels/slide8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170.jpeg"/><Relationship Id="rId4" Type="http://schemas.openxmlformats.org/officeDocument/2006/relationships/image" Target="../media/image169.jpeg"/></Relationships>
</file>

<file path=ppt/slides/_rels/slide8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upload.wikimedia.org/wikipedia/commons/1/16/SymphytumOfficinale-plant0.jpg" TargetMode="External"/><Relationship Id="rId1" Type="http://schemas.openxmlformats.org/officeDocument/2006/relationships/slideLayout" Target="../slideLayouts/slideLayout2.xml"/><Relationship Id="rId5" Type="http://schemas.openxmlformats.org/officeDocument/2006/relationships/image" Target="../media/image172.jpeg"/><Relationship Id="rId4" Type="http://schemas.openxmlformats.org/officeDocument/2006/relationships/hyperlink" Target="http://upload.wikimedia.org/wikipedia/commons/e/e8/SymphytumOfficinale-bloem-wit-hr.jpg"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181.jpeg"/></Relationships>
</file>

<file path=ppt/slides/_rels/slide9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183.jpeg"/></Relationships>
</file>

<file path=ppt/slides/_rels/slide9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 Id="rId4" Type="http://schemas.openxmlformats.org/officeDocument/2006/relationships/image" Target="../media/image186.jpeg"/></Relationships>
</file>

<file path=ppt/slides/_rels/slide9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189.png"/><Relationship Id="rId4" Type="http://schemas.openxmlformats.org/officeDocument/2006/relationships/image" Target="../media/image188.jpeg"/></Relationships>
</file>

<file path=ppt/slides/_rels/slide9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93.png"/></Relationships>
</file>

<file path=ppt/slides/_rels/slide9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198.png"/><Relationship Id="rId4" Type="http://schemas.openxmlformats.org/officeDocument/2006/relationships/image" Target="../media/image197.png"/></Relationships>
</file>

<file path=ppt/slides/_rels/slide9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hyperlink" Target="http://upload.wikimedia.org/wikipedia/commons/e/ed/Speerdistel.jpg" TargetMode="External"/><Relationship Id="rId1" Type="http://schemas.openxmlformats.org/officeDocument/2006/relationships/slideLayout" Target="../slideLayouts/slideLayout2.xml"/><Relationship Id="rId4" Type="http://schemas.openxmlformats.org/officeDocument/2006/relationships/image" Target="../media/image20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ctrTitle"/>
          </p:nvPr>
        </p:nvSpPr>
        <p:spPr/>
        <p:txBody>
          <a:bodyPr/>
          <a:lstStyle/>
          <a:p>
            <a:r>
              <a:rPr lang="nl-NL" sz="3200" smtClean="0"/>
              <a:t>Onkruiden 2011</a:t>
            </a:r>
            <a:endParaRPr lang="nl-NL" sz="3200" dirty="0"/>
          </a:p>
        </p:txBody>
      </p:sp>
      <p:sp>
        <p:nvSpPr>
          <p:cNvPr id="635907" name="Rectangle 3"/>
          <p:cNvSpPr>
            <a:spLocks noGrp="1" noChangeArrowheads="1"/>
          </p:cNvSpPr>
          <p:nvPr>
            <p:ph type="subTitle" idx="1"/>
          </p:nvPr>
        </p:nvSpPr>
        <p:spPr/>
        <p:txBody>
          <a:bodyPr/>
          <a:lstStyle/>
          <a:p>
            <a:r>
              <a:rPr lang="nl-NL" dirty="0" smtClean="0"/>
              <a:t>http://databank.groenkennisnet.nl</a:t>
            </a:r>
            <a:endParaRPr lang="nl-NL"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nl-NL"/>
              <a:t>Veenwortel</a:t>
            </a:r>
          </a:p>
        </p:txBody>
      </p:sp>
      <p:sp>
        <p:nvSpPr>
          <p:cNvPr id="71684" name="Rectangle 4"/>
          <p:cNvSpPr>
            <a:spLocks noGrp="1" noChangeArrowheads="1"/>
          </p:cNvSpPr>
          <p:nvPr>
            <p:ph type="body" sz="half" idx="1"/>
          </p:nvPr>
        </p:nvSpPr>
        <p:spPr/>
        <p:txBody>
          <a:bodyPr/>
          <a:lstStyle/>
          <a:p>
            <a:pPr>
              <a:buFontTx/>
              <a:buNone/>
            </a:pPr>
            <a:r>
              <a:rPr lang="nl-NL" sz="2800"/>
              <a:t>Veenwortel</a:t>
            </a:r>
          </a:p>
          <a:p>
            <a:pPr>
              <a:buFontTx/>
              <a:buNone/>
            </a:pPr>
            <a:r>
              <a:rPr lang="nl-NL" sz="2800" i="1"/>
              <a:t>Polygonum amphibium</a:t>
            </a:r>
          </a:p>
          <a:p>
            <a:pPr>
              <a:buFontTx/>
              <a:buNone/>
            </a:pPr>
            <a:r>
              <a:rPr lang="nl-NL" sz="2800"/>
              <a:t>Natte voedselrijke kleigronden</a:t>
            </a:r>
          </a:p>
          <a:p>
            <a:pPr>
              <a:buFontTx/>
              <a:buNone/>
            </a:pPr>
            <a:r>
              <a:rPr lang="nl-NL" sz="2800"/>
              <a:t>Lancetvormige bladeren</a:t>
            </a:r>
          </a:p>
          <a:p>
            <a:pPr>
              <a:buFontTx/>
              <a:buNone/>
            </a:pPr>
            <a:r>
              <a:rPr lang="nl-NL" sz="2800"/>
              <a:t>Een en meerjarig</a:t>
            </a:r>
          </a:p>
          <a:p>
            <a:pPr>
              <a:buFontTx/>
              <a:buNone/>
            </a:pPr>
            <a:r>
              <a:rPr lang="nl-NL" sz="2800"/>
              <a:t>Soms ronde vlek op blad</a:t>
            </a:r>
          </a:p>
        </p:txBody>
      </p:sp>
      <p:pic>
        <p:nvPicPr>
          <p:cNvPr id="71687" name="Picture 7"/>
          <p:cNvPicPr>
            <a:picLocks noGrp="1" noChangeAspect="1" noChangeArrowheads="1"/>
          </p:cNvPicPr>
          <p:nvPr>
            <p:ph sz="quarter" idx="3"/>
          </p:nvPr>
        </p:nvPicPr>
        <p:blipFill>
          <a:blip r:embed="rId3" cstate="print"/>
          <a:srcRect l="39902" t="6314" r="13174" b="8055"/>
          <a:stretch>
            <a:fillRect/>
          </a:stretch>
        </p:blipFill>
        <p:spPr>
          <a:xfrm>
            <a:off x="4906963" y="0"/>
            <a:ext cx="4321175" cy="6597650"/>
          </a:xfrm>
          <a:noFill/>
          <a:ln/>
        </p:spPr>
      </p:pic>
      <p:sp>
        <p:nvSpPr>
          <p:cNvPr id="71689" name="Rectangle 9"/>
          <p:cNvSpPr>
            <a:spLocks noGrp="1" noChangeArrowheads="1"/>
          </p:cNvSpPr>
          <p:nvPr>
            <p:ph sz="quarter" idx="2"/>
          </p:nvPr>
        </p:nvSpPr>
        <p:spPr/>
        <p:txBody>
          <a:bodyPr/>
          <a:lstStyle/>
          <a:p>
            <a:endParaRPr lang="nl-NL" sz="2400"/>
          </a:p>
        </p:txBody>
      </p:sp>
      <p:pic>
        <p:nvPicPr>
          <p:cNvPr id="71691" name="Picture 11" descr="veenwortel%20vegetatief%202-veenwortel%20vegetatief%202-1"/>
          <p:cNvPicPr>
            <a:picLocks noChangeAspect="1" noChangeArrowheads="1"/>
          </p:cNvPicPr>
          <p:nvPr/>
        </p:nvPicPr>
        <p:blipFill>
          <a:blip r:embed="rId4" cstate="print"/>
          <a:srcRect/>
          <a:stretch>
            <a:fillRect/>
          </a:stretch>
        </p:blipFill>
        <p:spPr bwMode="auto">
          <a:xfrm>
            <a:off x="0" y="2427288"/>
            <a:ext cx="4932363" cy="3698875"/>
          </a:xfrm>
          <a:prstGeom prst="rect">
            <a:avLst/>
          </a:prstGeom>
          <a:noFill/>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r>
              <a:rPr lang="nl-NL"/>
              <a:t>melkdistel</a:t>
            </a:r>
          </a:p>
        </p:txBody>
      </p:sp>
      <p:sp>
        <p:nvSpPr>
          <p:cNvPr id="191492" name="Rectangle 4"/>
          <p:cNvSpPr>
            <a:spLocks noGrp="1" noChangeArrowheads="1"/>
          </p:cNvSpPr>
          <p:nvPr>
            <p:ph type="body" sz="half" idx="1"/>
          </p:nvPr>
        </p:nvSpPr>
        <p:spPr/>
        <p:txBody>
          <a:bodyPr/>
          <a:lstStyle/>
          <a:p>
            <a:pPr>
              <a:lnSpc>
                <a:spcPct val="90000"/>
              </a:lnSpc>
              <a:buFontTx/>
              <a:buNone/>
            </a:pPr>
            <a:r>
              <a:rPr lang="nl-NL" sz="2800"/>
              <a:t>Melkdistel</a:t>
            </a:r>
          </a:p>
          <a:p>
            <a:pPr>
              <a:lnSpc>
                <a:spcPct val="90000"/>
              </a:lnSpc>
              <a:buFontTx/>
              <a:buNone/>
            </a:pPr>
            <a:r>
              <a:rPr lang="nl-NL" sz="2800" i="1"/>
              <a:t>Sonchus oleraceus</a:t>
            </a:r>
          </a:p>
          <a:p>
            <a:pPr>
              <a:lnSpc>
                <a:spcPct val="90000"/>
              </a:lnSpc>
              <a:buFontTx/>
              <a:buNone/>
            </a:pPr>
            <a:r>
              <a:rPr lang="nl-NL" sz="2800"/>
              <a:t>Goed bemeste gronden</a:t>
            </a:r>
          </a:p>
          <a:p>
            <a:pPr>
              <a:lnSpc>
                <a:spcPct val="90000"/>
              </a:lnSpc>
              <a:buFontTx/>
              <a:buNone/>
            </a:pPr>
            <a:r>
              <a:rPr lang="nl-NL" sz="2800"/>
              <a:t>Lichtgroen gesteeld kiemblad</a:t>
            </a:r>
          </a:p>
          <a:p>
            <a:pPr>
              <a:lnSpc>
                <a:spcPct val="90000"/>
              </a:lnSpc>
              <a:buFontTx/>
              <a:buNone/>
            </a:pPr>
            <a:r>
              <a:rPr lang="nl-NL" sz="2800"/>
              <a:t>Lichtgele lintbloempjes</a:t>
            </a:r>
          </a:p>
          <a:p>
            <a:pPr>
              <a:lnSpc>
                <a:spcPct val="90000"/>
              </a:lnSpc>
              <a:buFontTx/>
              <a:buNone/>
            </a:pPr>
            <a:r>
              <a:rPr lang="nl-NL" sz="2800"/>
              <a:t>Wit melksap</a:t>
            </a:r>
          </a:p>
          <a:p>
            <a:pPr>
              <a:lnSpc>
                <a:spcPct val="90000"/>
              </a:lnSpc>
              <a:buFontTx/>
              <a:buNone/>
            </a:pPr>
            <a:r>
              <a:rPr lang="nl-NL" sz="2800"/>
              <a:t>Slappe vettige bladeren</a:t>
            </a:r>
          </a:p>
          <a:p>
            <a:pPr>
              <a:lnSpc>
                <a:spcPct val="90000"/>
              </a:lnSpc>
              <a:buFontTx/>
              <a:buNone/>
            </a:pPr>
            <a:r>
              <a:rPr lang="nl-NL" sz="2800"/>
              <a:t>zaadonkruid</a:t>
            </a:r>
          </a:p>
        </p:txBody>
      </p:sp>
      <p:pic>
        <p:nvPicPr>
          <p:cNvPr id="191495" name="Picture 7" descr="melkdistel gewoon sonchus oleraceus"/>
          <p:cNvPicPr>
            <a:picLocks noGrp="1" noChangeAspect="1" noChangeArrowheads="1"/>
          </p:cNvPicPr>
          <p:nvPr>
            <p:ph sz="quarter" idx="2"/>
          </p:nvPr>
        </p:nvPicPr>
        <p:blipFill>
          <a:blip r:embed="rId3" cstate="print"/>
          <a:srcRect/>
          <a:stretch>
            <a:fillRect/>
          </a:stretch>
        </p:blipFill>
        <p:spPr>
          <a:xfrm>
            <a:off x="4211638" y="1196975"/>
            <a:ext cx="4932362" cy="3700463"/>
          </a:xfrm>
          <a:noFill/>
          <a:ln/>
        </p:spPr>
      </p:pic>
      <p:pic>
        <p:nvPicPr>
          <p:cNvPr id="191496" name="Picture 8" descr="melkdistel gewoon bloem sonchus oleraceus"/>
          <p:cNvPicPr>
            <a:picLocks noGrp="1" noChangeAspect="1" noChangeArrowheads="1"/>
          </p:cNvPicPr>
          <p:nvPr>
            <p:ph sz="quarter" idx="3"/>
          </p:nvPr>
        </p:nvPicPr>
        <p:blipFill>
          <a:blip r:embed="rId4" cstate="print"/>
          <a:srcRect/>
          <a:stretch>
            <a:fillRect/>
          </a:stretch>
        </p:blipFill>
        <p:spPr>
          <a:xfrm>
            <a:off x="0" y="1196975"/>
            <a:ext cx="4248150" cy="5661025"/>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14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Akkerkool</a:t>
            </a:r>
            <a:endParaRPr lang="nl-NL" dirty="0"/>
          </a:p>
        </p:txBody>
      </p:sp>
      <p:sp>
        <p:nvSpPr>
          <p:cNvPr id="3" name="Tijdelijke aanduiding voor tekst 2"/>
          <p:cNvSpPr>
            <a:spLocks noGrp="1"/>
          </p:cNvSpPr>
          <p:nvPr>
            <p:ph type="body" sz="half" idx="1"/>
          </p:nvPr>
        </p:nvSpPr>
        <p:spPr/>
        <p:txBody>
          <a:bodyPr/>
          <a:lstStyle/>
          <a:p>
            <a:endParaRPr lang="nl-NL"/>
          </a:p>
        </p:txBody>
      </p:sp>
      <p:sp>
        <p:nvSpPr>
          <p:cNvPr id="4" name="Tijdelijke aanduiding voor inhoud 3"/>
          <p:cNvSpPr>
            <a:spLocks noGrp="1"/>
          </p:cNvSpPr>
          <p:nvPr>
            <p:ph sz="quarter" idx="2"/>
          </p:nvPr>
        </p:nvSpPr>
        <p:spPr/>
        <p:txBody>
          <a:bodyPr/>
          <a:lstStyle/>
          <a:p>
            <a:endParaRPr lang="nl-NL"/>
          </a:p>
        </p:txBody>
      </p:sp>
      <p:sp>
        <p:nvSpPr>
          <p:cNvPr id="5" name="Tijdelijke aanduiding voor inhoud 4"/>
          <p:cNvSpPr>
            <a:spLocks noGrp="1"/>
          </p:cNvSpPr>
          <p:nvPr>
            <p:ph sz="quarter" idx="3"/>
          </p:nvPr>
        </p:nvSpPr>
        <p:spPr/>
        <p:txBody>
          <a:bodyPr/>
          <a:lstStyle/>
          <a:p>
            <a:endParaRPr lang="nl-NL"/>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916832"/>
            <a:ext cx="3385263" cy="4513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2229"/>
          <a:stretch/>
        </p:blipFill>
        <p:spPr bwMode="auto">
          <a:xfrm>
            <a:off x="107504" y="265213"/>
            <a:ext cx="3203183" cy="6525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265213"/>
            <a:ext cx="2849893" cy="213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0109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nl-NL"/>
              <a:t>Akkermelkdistel</a:t>
            </a:r>
          </a:p>
        </p:txBody>
      </p:sp>
      <p:sp>
        <p:nvSpPr>
          <p:cNvPr id="194564" name="Rectangle 4"/>
          <p:cNvSpPr>
            <a:spLocks noGrp="1" noChangeArrowheads="1"/>
          </p:cNvSpPr>
          <p:nvPr>
            <p:ph type="body" sz="half" idx="1"/>
          </p:nvPr>
        </p:nvSpPr>
        <p:spPr/>
        <p:txBody>
          <a:bodyPr/>
          <a:lstStyle/>
          <a:p>
            <a:pPr>
              <a:buFontTx/>
              <a:buNone/>
            </a:pPr>
            <a:r>
              <a:rPr lang="nl-NL" sz="2800"/>
              <a:t>Akkermelkdistel</a:t>
            </a:r>
          </a:p>
          <a:p>
            <a:pPr lvl="1">
              <a:buFontTx/>
              <a:buNone/>
            </a:pPr>
            <a:r>
              <a:rPr lang="nl-NL" sz="2400" i="1"/>
              <a:t>Sonchus arvensis</a:t>
            </a:r>
          </a:p>
          <a:p>
            <a:pPr lvl="1">
              <a:buFontTx/>
              <a:buNone/>
            </a:pPr>
            <a:r>
              <a:rPr lang="nl-NL" sz="2400"/>
              <a:t>Zavel en klei</a:t>
            </a:r>
          </a:p>
          <a:p>
            <a:pPr lvl="1">
              <a:buFontTx/>
              <a:buNone/>
            </a:pPr>
            <a:r>
              <a:rPr lang="nl-NL" sz="2400"/>
              <a:t>Kort bijna rond kiemblad</a:t>
            </a:r>
          </a:p>
          <a:p>
            <a:pPr lvl="1">
              <a:buFontTx/>
              <a:buNone/>
            </a:pPr>
            <a:r>
              <a:rPr lang="nl-NL" sz="2400"/>
              <a:t>Goudgele lintbloempjes</a:t>
            </a:r>
          </a:p>
          <a:p>
            <a:pPr lvl="1">
              <a:buFontTx/>
              <a:buNone/>
            </a:pPr>
            <a:r>
              <a:rPr lang="nl-NL" sz="2400"/>
              <a:t>Vermeerdering via wortelstok</a:t>
            </a:r>
          </a:p>
        </p:txBody>
      </p:sp>
      <p:pic>
        <p:nvPicPr>
          <p:cNvPr id="194567" name="Picture 7" descr="akkermelkdistel stengel en blad"/>
          <p:cNvPicPr>
            <a:picLocks noGrp="1" noChangeAspect="1" noChangeArrowheads="1"/>
          </p:cNvPicPr>
          <p:nvPr>
            <p:ph sz="quarter" idx="2"/>
          </p:nvPr>
        </p:nvPicPr>
        <p:blipFill>
          <a:blip r:embed="rId3" cstate="print"/>
          <a:srcRect/>
          <a:stretch>
            <a:fillRect/>
          </a:stretch>
        </p:blipFill>
        <p:spPr>
          <a:xfrm>
            <a:off x="3779838" y="2833688"/>
            <a:ext cx="5364162" cy="4024312"/>
          </a:xfrm>
          <a:noFill/>
          <a:ln/>
        </p:spPr>
      </p:pic>
      <p:pic>
        <p:nvPicPr>
          <p:cNvPr id="194570" name="Picture 10" descr="akkermelkdistel"/>
          <p:cNvPicPr>
            <a:picLocks noGrp="1" noChangeAspect="1" noChangeArrowheads="1"/>
          </p:cNvPicPr>
          <p:nvPr>
            <p:ph sz="quarter" idx="3"/>
          </p:nvPr>
        </p:nvPicPr>
        <p:blipFill>
          <a:blip r:embed="rId4" cstate="print"/>
          <a:srcRect/>
          <a:stretch>
            <a:fillRect/>
          </a:stretch>
        </p:blipFill>
        <p:spPr>
          <a:xfrm>
            <a:off x="0" y="3049588"/>
            <a:ext cx="5076825" cy="3808412"/>
          </a:xfrm>
          <a:noFill/>
          <a:ln/>
        </p:spPr>
      </p:pic>
      <p:pic>
        <p:nvPicPr>
          <p:cNvPr id="194571" name="Picture 11" descr="akkermelkdistel bloem"/>
          <p:cNvPicPr>
            <a:picLocks noChangeAspect="1" noChangeArrowheads="1"/>
          </p:cNvPicPr>
          <p:nvPr/>
        </p:nvPicPr>
        <p:blipFill>
          <a:blip r:embed="rId5" cstate="print"/>
          <a:srcRect/>
          <a:stretch>
            <a:fillRect/>
          </a:stretch>
        </p:blipFill>
        <p:spPr bwMode="auto">
          <a:xfrm>
            <a:off x="5364163" y="0"/>
            <a:ext cx="3779837" cy="28352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6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6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56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6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56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45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4" grpId="0" build="p"/>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nl-NL"/>
              <a:t>Klein hoefblad</a:t>
            </a:r>
          </a:p>
        </p:txBody>
      </p:sp>
      <p:sp>
        <p:nvSpPr>
          <p:cNvPr id="183300" name="Rectangle 4"/>
          <p:cNvSpPr>
            <a:spLocks noGrp="1" noChangeArrowheads="1"/>
          </p:cNvSpPr>
          <p:nvPr>
            <p:ph type="body" sz="half" idx="1"/>
          </p:nvPr>
        </p:nvSpPr>
        <p:spPr/>
        <p:txBody>
          <a:bodyPr/>
          <a:lstStyle/>
          <a:p>
            <a:pPr>
              <a:buFontTx/>
              <a:buNone/>
            </a:pPr>
            <a:r>
              <a:rPr lang="nl-NL" sz="2800"/>
              <a:t>Klein hoefblad</a:t>
            </a:r>
          </a:p>
          <a:p>
            <a:pPr>
              <a:buFontTx/>
              <a:buNone/>
            </a:pPr>
            <a:r>
              <a:rPr lang="nl-NL" sz="2800" i="1"/>
              <a:t>Tussilago farfara</a:t>
            </a:r>
            <a:endParaRPr lang="nl-NL" sz="2800"/>
          </a:p>
          <a:p>
            <a:pPr>
              <a:buFontTx/>
              <a:buNone/>
            </a:pPr>
            <a:r>
              <a:rPr lang="nl-NL" sz="2800"/>
              <a:t>Vochtige zavel en kleigronden</a:t>
            </a:r>
          </a:p>
          <a:p>
            <a:pPr>
              <a:buFontTx/>
              <a:buNone/>
            </a:pPr>
            <a:r>
              <a:rPr lang="nl-NL" sz="2800"/>
              <a:t>Goudgeel bloemkorfje op bladerloze stengel</a:t>
            </a:r>
          </a:p>
          <a:p>
            <a:pPr>
              <a:buFontTx/>
              <a:buNone/>
            </a:pPr>
            <a:r>
              <a:rPr lang="nl-NL" sz="2800"/>
              <a:t>Vermeerdering hoofdzakelijk via uitlopers</a:t>
            </a:r>
          </a:p>
        </p:txBody>
      </p:sp>
      <p:pic>
        <p:nvPicPr>
          <p:cNvPr id="183303" name="Picture 7" descr="Tussilago%20farfara-05-klein_hoefblad-blad%20-G7"/>
          <p:cNvPicPr>
            <a:picLocks noGrp="1" noChangeAspect="1" noChangeArrowheads="1"/>
          </p:cNvPicPr>
          <p:nvPr>
            <p:ph sz="quarter" idx="3"/>
          </p:nvPr>
        </p:nvPicPr>
        <p:blipFill>
          <a:blip r:embed="rId3" cstate="print"/>
          <a:srcRect/>
          <a:stretch>
            <a:fillRect/>
          </a:stretch>
        </p:blipFill>
        <p:spPr>
          <a:xfrm>
            <a:off x="4572000" y="3427413"/>
            <a:ext cx="4572000" cy="3430587"/>
          </a:xfrm>
          <a:noFill/>
          <a:ln/>
        </p:spPr>
      </p:pic>
      <p:pic>
        <p:nvPicPr>
          <p:cNvPr id="183304" name="Picture 8" descr="Tussilago%20farfara-03_klein_hoefblad_D7"/>
          <p:cNvPicPr>
            <a:picLocks noGrp="1" noChangeAspect="1" noChangeArrowheads="1"/>
          </p:cNvPicPr>
          <p:nvPr>
            <p:ph sz="quarter" idx="2"/>
          </p:nvPr>
        </p:nvPicPr>
        <p:blipFill>
          <a:blip r:embed="rId4" cstate="print"/>
          <a:srcRect/>
          <a:stretch>
            <a:fillRect/>
          </a:stretch>
        </p:blipFill>
        <p:spPr>
          <a:xfrm>
            <a:off x="4572000" y="0"/>
            <a:ext cx="4572000" cy="3430588"/>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30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330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330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330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33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0"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nl-NL"/>
              <a:t>Jacobskruiskruid</a:t>
            </a:r>
          </a:p>
        </p:txBody>
      </p:sp>
      <p:sp>
        <p:nvSpPr>
          <p:cNvPr id="345091" name="Rectangle 3"/>
          <p:cNvSpPr>
            <a:spLocks noGrp="1" noChangeArrowheads="1"/>
          </p:cNvSpPr>
          <p:nvPr>
            <p:ph sz="half" idx="1"/>
          </p:nvPr>
        </p:nvSpPr>
        <p:spPr>
          <a:xfrm>
            <a:off x="457200" y="1600200"/>
            <a:ext cx="4033838" cy="4525963"/>
          </a:xfrm>
        </p:spPr>
        <p:txBody>
          <a:bodyPr/>
          <a:lstStyle/>
          <a:p>
            <a:endParaRPr lang="nl-NL"/>
          </a:p>
        </p:txBody>
      </p:sp>
      <p:sp>
        <p:nvSpPr>
          <p:cNvPr id="345092" name="Rectangle 4"/>
          <p:cNvSpPr>
            <a:spLocks noGrp="1" noChangeArrowheads="1"/>
          </p:cNvSpPr>
          <p:nvPr>
            <p:ph sz="half" idx="2"/>
          </p:nvPr>
        </p:nvSpPr>
        <p:spPr>
          <a:xfrm>
            <a:off x="4652963" y="1600200"/>
            <a:ext cx="4033837" cy="4525963"/>
          </a:xfrm>
        </p:spPr>
        <p:txBody>
          <a:bodyPr/>
          <a:lstStyle/>
          <a:p>
            <a:endParaRPr lang="nl-NL"/>
          </a:p>
        </p:txBody>
      </p:sp>
      <p:pic>
        <p:nvPicPr>
          <p:cNvPr id="345093" name="Picture 5" descr="Senecio%20jacobaea-07-jakobskruiskruid1-F7"/>
          <p:cNvPicPr>
            <a:picLocks noChangeAspect="1" noChangeArrowheads="1"/>
          </p:cNvPicPr>
          <p:nvPr/>
        </p:nvPicPr>
        <p:blipFill>
          <a:blip r:embed="rId3" cstate="print"/>
          <a:srcRect/>
          <a:stretch>
            <a:fillRect/>
          </a:stretch>
        </p:blipFill>
        <p:spPr bwMode="auto">
          <a:xfrm>
            <a:off x="2127250" y="1595438"/>
            <a:ext cx="7016750" cy="5262562"/>
          </a:xfrm>
          <a:prstGeom prst="rect">
            <a:avLst/>
          </a:prstGeom>
          <a:noFill/>
        </p:spPr>
      </p:pic>
      <p:pic>
        <p:nvPicPr>
          <p:cNvPr id="345094" name="Picture 6" descr="Senecio%20jacobaea-07%20jacobskruiskruid1%20E7"/>
          <p:cNvPicPr>
            <a:picLocks noChangeAspect="1" noChangeArrowheads="1"/>
          </p:cNvPicPr>
          <p:nvPr/>
        </p:nvPicPr>
        <p:blipFill>
          <a:blip r:embed="rId4" cstate="print"/>
          <a:srcRect l="28653" r="29665" b="-613"/>
          <a:stretch>
            <a:fillRect/>
          </a:stretch>
        </p:blipFill>
        <p:spPr bwMode="auto">
          <a:xfrm>
            <a:off x="0" y="0"/>
            <a:ext cx="2879725" cy="4941888"/>
          </a:xfrm>
          <a:prstGeom prst="rect">
            <a:avLst/>
          </a:prstGeom>
          <a:noFill/>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nl-NL"/>
              <a:t>Klein kruiskruid</a:t>
            </a:r>
          </a:p>
        </p:txBody>
      </p:sp>
      <p:sp>
        <p:nvSpPr>
          <p:cNvPr id="61443" name="Rectangle 3"/>
          <p:cNvSpPr>
            <a:spLocks noGrp="1" noChangeArrowheads="1"/>
          </p:cNvSpPr>
          <p:nvPr>
            <p:ph type="body" sz="half" idx="1"/>
          </p:nvPr>
        </p:nvSpPr>
        <p:spPr/>
        <p:txBody>
          <a:bodyPr/>
          <a:lstStyle/>
          <a:p>
            <a:pPr>
              <a:lnSpc>
                <a:spcPct val="90000"/>
              </a:lnSpc>
              <a:buFontTx/>
              <a:buNone/>
            </a:pPr>
            <a:r>
              <a:rPr lang="nl-NL" sz="2800"/>
              <a:t>Klein kruiskruid</a:t>
            </a:r>
          </a:p>
          <a:p>
            <a:pPr>
              <a:lnSpc>
                <a:spcPct val="90000"/>
              </a:lnSpc>
              <a:buFontTx/>
              <a:buNone/>
            </a:pPr>
            <a:r>
              <a:rPr lang="nl-NL" sz="2800" i="1"/>
              <a:t>Senecio vulgaris</a:t>
            </a:r>
          </a:p>
          <a:p>
            <a:pPr>
              <a:lnSpc>
                <a:spcPct val="90000"/>
              </a:lnSpc>
              <a:buFontTx/>
              <a:buNone/>
            </a:pPr>
            <a:r>
              <a:rPr lang="nl-NL" sz="2800"/>
              <a:t>Zavel, zand, klei gronden met goede structuur</a:t>
            </a:r>
          </a:p>
          <a:p>
            <a:pPr>
              <a:lnSpc>
                <a:spcPct val="90000"/>
              </a:lnSpc>
              <a:buFontTx/>
              <a:buNone/>
            </a:pPr>
            <a:r>
              <a:rPr lang="nl-NL" sz="2800"/>
              <a:t>Langwerpig kiemblad, gaafrandig met spitse top</a:t>
            </a:r>
          </a:p>
          <a:p>
            <a:pPr>
              <a:lnSpc>
                <a:spcPct val="90000"/>
              </a:lnSpc>
              <a:buFontTx/>
              <a:buNone/>
            </a:pPr>
            <a:r>
              <a:rPr lang="nl-NL" sz="2800"/>
              <a:t>Kiemt en bloeit het hele jaar</a:t>
            </a:r>
          </a:p>
        </p:txBody>
      </p:sp>
      <p:pic>
        <p:nvPicPr>
          <p:cNvPr id="61445" name="Picture 5"/>
          <p:cNvPicPr>
            <a:picLocks noGrp="1" noChangeAspect="1" noChangeArrowheads="1"/>
          </p:cNvPicPr>
          <p:nvPr>
            <p:ph sz="quarter" idx="2"/>
          </p:nvPr>
        </p:nvPicPr>
        <p:blipFill>
          <a:blip r:embed="rId3" cstate="print"/>
          <a:srcRect/>
          <a:stretch>
            <a:fillRect/>
          </a:stretch>
        </p:blipFill>
        <p:spPr>
          <a:xfrm>
            <a:off x="4356100" y="61913"/>
            <a:ext cx="4787900" cy="3590925"/>
          </a:xfrm>
          <a:ln/>
        </p:spPr>
      </p:pic>
      <p:pic>
        <p:nvPicPr>
          <p:cNvPr id="61446" name="Picture 6"/>
          <p:cNvPicPr>
            <a:picLocks noGrp="1" noChangeAspect="1" noChangeArrowheads="1"/>
          </p:cNvPicPr>
          <p:nvPr>
            <p:ph sz="quarter" idx="3"/>
          </p:nvPr>
        </p:nvPicPr>
        <p:blipFill>
          <a:blip r:embed="rId4" cstate="print"/>
          <a:srcRect/>
          <a:stretch>
            <a:fillRect/>
          </a:stretch>
        </p:blipFill>
        <p:spPr>
          <a:xfrm>
            <a:off x="4211638" y="3114675"/>
            <a:ext cx="4932362" cy="3751263"/>
          </a:xfrm>
          <a:noFill/>
          <a:ln/>
        </p:spPr>
      </p:pic>
      <p:pic>
        <p:nvPicPr>
          <p:cNvPr id="61448" name="Picture 8"/>
          <p:cNvPicPr>
            <a:picLocks noChangeAspect="1" noChangeArrowheads="1"/>
          </p:cNvPicPr>
          <p:nvPr/>
        </p:nvPicPr>
        <p:blipFill>
          <a:blip r:embed="rId5" cstate="print"/>
          <a:srcRect/>
          <a:stretch>
            <a:fillRect/>
          </a:stretch>
        </p:blipFill>
        <p:spPr bwMode="auto">
          <a:xfrm>
            <a:off x="0" y="0"/>
            <a:ext cx="4351338" cy="68580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14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4532" name="Rectangle 4"/>
          <p:cNvSpPr>
            <a:spLocks noGrp="1" noChangeArrowheads="1"/>
          </p:cNvSpPr>
          <p:nvPr>
            <p:ph type="title"/>
          </p:nvPr>
        </p:nvSpPr>
        <p:spPr/>
        <p:txBody>
          <a:bodyPr/>
          <a:lstStyle/>
          <a:p>
            <a:r>
              <a:rPr lang="nl-NL"/>
              <a:t>Klein streepzaad</a:t>
            </a:r>
          </a:p>
        </p:txBody>
      </p:sp>
      <p:sp>
        <p:nvSpPr>
          <p:cNvPr id="534533" name="Rectangle 5"/>
          <p:cNvSpPr>
            <a:spLocks noGrp="1" noChangeArrowheads="1"/>
          </p:cNvSpPr>
          <p:nvPr>
            <p:ph type="body" sz="half" idx="1"/>
          </p:nvPr>
        </p:nvSpPr>
        <p:spPr/>
        <p:txBody>
          <a:bodyPr/>
          <a:lstStyle/>
          <a:p>
            <a:pPr>
              <a:buFontTx/>
              <a:buNone/>
            </a:pPr>
            <a:r>
              <a:rPr lang="nl-NL" sz="2800"/>
              <a:t>Klein streepzaad</a:t>
            </a:r>
          </a:p>
          <a:p>
            <a:pPr>
              <a:buFontTx/>
              <a:buNone/>
            </a:pPr>
            <a:r>
              <a:rPr lang="nl-NL" sz="2800" i="1"/>
              <a:t>Crepis capillaris</a:t>
            </a:r>
          </a:p>
          <a:p>
            <a:pPr>
              <a:buFontTx/>
              <a:buNone/>
            </a:pPr>
            <a:r>
              <a:rPr lang="nl-NL" sz="2800"/>
              <a:t>Bladrozet als paardebloem</a:t>
            </a:r>
          </a:p>
          <a:p>
            <a:pPr>
              <a:buFontTx/>
              <a:buNone/>
            </a:pPr>
            <a:r>
              <a:rPr lang="nl-NL" sz="2800"/>
              <a:t>Vertakte bloemstengels</a:t>
            </a:r>
          </a:p>
        </p:txBody>
      </p:sp>
      <p:pic>
        <p:nvPicPr>
          <p:cNvPr id="534536" name="Picture 8" descr="crepis%20capillaris-klein%20streepzaad-02"/>
          <p:cNvPicPr>
            <a:picLocks noGrp="1" noChangeAspect="1" noChangeArrowheads="1"/>
          </p:cNvPicPr>
          <p:nvPr>
            <p:ph sz="quarter" idx="2"/>
          </p:nvPr>
        </p:nvPicPr>
        <p:blipFill>
          <a:blip r:embed="rId2" cstate="print"/>
          <a:srcRect/>
          <a:stretch>
            <a:fillRect/>
          </a:stretch>
        </p:blipFill>
        <p:spPr>
          <a:xfrm>
            <a:off x="5210175" y="1600200"/>
            <a:ext cx="2914650" cy="2185988"/>
          </a:xfrm>
          <a:noFill/>
          <a:ln/>
        </p:spPr>
      </p:pic>
      <p:pic>
        <p:nvPicPr>
          <p:cNvPr id="534537" name="Picture 9" descr="crepis%20capillaris-klein%20streepzaad-01"/>
          <p:cNvPicPr>
            <a:picLocks noGrp="1" noChangeAspect="1" noChangeArrowheads="1"/>
          </p:cNvPicPr>
          <p:nvPr>
            <p:ph sz="quarter" idx="3"/>
          </p:nvPr>
        </p:nvPicPr>
        <p:blipFill>
          <a:blip r:embed="rId3" cstate="print"/>
          <a:srcRect/>
          <a:stretch>
            <a:fillRect/>
          </a:stretch>
        </p:blipFill>
        <p:spPr>
          <a:xfrm>
            <a:off x="5208588" y="3938588"/>
            <a:ext cx="2916237" cy="2187575"/>
          </a:xfrm>
          <a:noFill/>
          <a:ln/>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Rectangle 4"/>
          <p:cNvSpPr>
            <a:spLocks noGrp="1" noChangeArrowheads="1"/>
          </p:cNvSpPr>
          <p:nvPr>
            <p:ph type="title"/>
          </p:nvPr>
        </p:nvSpPr>
        <p:spPr/>
        <p:txBody>
          <a:bodyPr/>
          <a:lstStyle/>
          <a:p>
            <a:r>
              <a:rPr lang="nl-NL"/>
              <a:t>Paardenbloem</a:t>
            </a:r>
          </a:p>
        </p:txBody>
      </p:sp>
      <p:sp>
        <p:nvSpPr>
          <p:cNvPr id="114701" name="Rectangle 13"/>
          <p:cNvSpPr>
            <a:spLocks noGrp="1" noChangeArrowheads="1"/>
          </p:cNvSpPr>
          <p:nvPr>
            <p:ph type="body" sz="half" idx="1"/>
          </p:nvPr>
        </p:nvSpPr>
        <p:spPr/>
        <p:txBody>
          <a:bodyPr/>
          <a:lstStyle/>
          <a:p>
            <a:pPr>
              <a:lnSpc>
                <a:spcPct val="90000"/>
              </a:lnSpc>
              <a:buFontTx/>
              <a:buNone/>
            </a:pPr>
            <a:r>
              <a:rPr lang="nl-NL" sz="2800"/>
              <a:t>Paardebloem</a:t>
            </a:r>
          </a:p>
          <a:p>
            <a:pPr>
              <a:lnSpc>
                <a:spcPct val="90000"/>
              </a:lnSpc>
              <a:buFontTx/>
              <a:buNone/>
            </a:pPr>
            <a:r>
              <a:rPr lang="nl-NL" sz="2800" i="1"/>
              <a:t>Taraxacum officinale</a:t>
            </a:r>
            <a:endParaRPr lang="nl-NL" sz="2800"/>
          </a:p>
          <a:p>
            <a:pPr>
              <a:lnSpc>
                <a:spcPct val="90000"/>
              </a:lnSpc>
              <a:buFontTx/>
              <a:buNone/>
            </a:pPr>
            <a:r>
              <a:rPr lang="nl-NL" sz="2800"/>
              <a:t>Alle goed bemeste grondsoorten</a:t>
            </a:r>
          </a:p>
          <a:p>
            <a:pPr>
              <a:lnSpc>
                <a:spcPct val="90000"/>
              </a:lnSpc>
              <a:buFontTx/>
              <a:buNone/>
            </a:pPr>
            <a:r>
              <a:rPr lang="nl-NL" sz="2800"/>
              <a:t>Weinig gesteeld kiemblad</a:t>
            </a:r>
          </a:p>
          <a:p>
            <a:pPr>
              <a:lnSpc>
                <a:spcPct val="90000"/>
              </a:lnSpc>
              <a:buFontTx/>
              <a:buNone/>
            </a:pPr>
            <a:r>
              <a:rPr lang="nl-NL" sz="2800"/>
              <a:t>Lange grof gezaagde diep ingesneden bladeren</a:t>
            </a:r>
          </a:p>
          <a:p>
            <a:pPr>
              <a:lnSpc>
                <a:spcPct val="90000"/>
              </a:lnSpc>
              <a:buFontTx/>
              <a:buNone/>
            </a:pPr>
            <a:r>
              <a:rPr lang="nl-NL" sz="2800"/>
              <a:t>Holle stengel, melksap</a:t>
            </a:r>
          </a:p>
        </p:txBody>
      </p:sp>
      <p:pic>
        <p:nvPicPr>
          <p:cNvPr id="114696" name="Picture 8" descr="paardebloem 2"/>
          <p:cNvPicPr>
            <a:picLocks noGrp="1" noChangeAspect="1" noChangeArrowheads="1"/>
          </p:cNvPicPr>
          <p:nvPr>
            <p:ph sz="half" idx="2"/>
          </p:nvPr>
        </p:nvPicPr>
        <p:blipFill>
          <a:blip r:embed="rId3" cstate="print"/>
          <a:srcRect/>
          <a:stretch>
            <a:fillRect/>
          </a:stretch>
        </p:blipFill>
        <p:spPr>
          <a:xfrm>
            <a:off x="0" y="1196975"/>
            <a:ext cx="4859338" cy="5229225"/>
          </a:xfrm>
          <a:noFill/>
          <a:ln/>
        </p:spPr>
      </p:pic>
      <p:pic>
        <p:nvPicPr>
          <p:cNvPr id="114697" name="Picture 9" descr="paardebloem zaadpluis"/>
          <p:cNvPicPr>
            <a:picLocks noGrp="1" noChangeAspect="1" noChangeArrowheads="1"/>
          </p:cNvPicPr>
          <p:nvPr>
            <p:ph sz="quarter" idx="4294967295"/>
          </p:nvPr>
        </p:nvPicPr>
        <p:blipFill>
          <a:blip r:embed="rId4" cstate="print"/>
          <a:srcRect/>
          <a:stretch>
            <a:fillRect/>
          </a:stretch>
        </p:blipFill>
        <p:spPr>
          <a:xfrm>
            <a:off x="4787900" y="303213"/>
            <a:ext cx="4356100" cy="3268662"/>
          </a:xfrm>
          <a:noFill/>
          <a:ln/>
        </p:spPr>
      </p:pic>
      <p:pic>
        <p:nvPicPr>
          <p:cNvPr id="114699" name="Picture 11"/>
          <p:cNvPicPr>
            <a:picLocks noGrp="1" noChangeAspect="1" noChangeArrowheads="1"/>
          </p:cNvPicPr>
          <p:nvPr>
            <p:ph sz="quarter" idx="4294967295"/>
          </p:nvPr>
        </p:nvPicPr>
        <p:blipFill>
          <a:blip r:embed="rId5" cstate="print"/>
          <a:srcRect/>
          <a:stretch>
            <a:fillRect/>
          </a:stretch>
        </p:blipFill>
        <p:spPr>
          <a:xfrm>
            <a:off x="4787900" y="3603625"/>
            <a:ext cx="4356100" cy="3182938"/>
          </a:xfrm>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46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lstStyle/>
          <a:p>
            <a:r>
              <a:rPr lang="nl-NL"/>
              <a:t>Gele ganzebloem</a:t>
            </a:r>
          </a:p>
        </p:txBody>
      </p:sp>
      <p:sp>
        <p:nvSpPr>
          <p:cNvPr id="550915" name="Rectangle 3"/>
          <p:cNvSpPr>
            <a:spLocks noGrp="1" noChangeArrowheads="1"/>
          </p:cNvSpPr>
          <p:nvPr>
            <p:ph type="body" sz="half" idx="1"/>
          </p:nvPr>
        </p:nvSpPr>
        <p:spPr/>
        <p:txBody>
          <a:bodyPr/>
          <a:lstStyle/>
          <a:p>
            <a:pPr>
              <a:buFontTx/>
              <a:buNone/>
            </a:pPr>
            <a:r>
              <a:rPr lang="nl-NL" sz="2800"/>
              <a:t>Gele ganzebloem</a:t>
            </a:r>
          </a:p>
          <a:p>
            <a:pPr>
              <a:buFontTx/>
              <a:buNone/>
            </a:pPr>
            <a:r>
              <a:rPr lang="nl-NL" sz="2800"/>
              <a:t>Chrysanthemum segetum</a:t>
            </a:r>
          </a:p>
        </p:txBody>
      </p:sp>
      <p:pic>
        <p:nvPicPr>
          <p:cNvPr id="550918" name="Picture 6" descr="chrysanthemum%20segetum-gele%20ganzebloem-04"/>
          <p:cNvPicPr>
            <a:picLocks noGrp="1" noChangeAspect="1" noChangeArrowheads="1"/>
          </p:cNvPicPr>
          <p:nvPr>
            <p:ph sz="quarter" idx="2"/>
          </p:nvPr>
        </p:nvPicPr>
        <p:blipFill>
          <a:blip r:embed="rId2" cstate="print"/>
          <a:srcRect/>
          <a:stretch>
            <a:fillRect/>
          </a:stretch>
        </p:blipFill>
        <p:spPr>
          <a:xfrm>
            <a:off x="4356100" y="1077913"/>
            <a:ext cx="3744913" cy="2808287"/>
          </a:xfrm>
          <a:noFill/>
          <a:ln/>
        </p:spPr>
      </p:pic>
      <p:pic>
        <p:nvPicPr>
          <p:cNvPr id="550919" name="Picture 7" descr="chrysanthemum%20segetum-gele%20ganzebloem-01"/>
          <p:cNvPicPr>
            <a:picLocks noGrp="1" noChangeAspect="1" noChangeArrowheads="1"/>
          </p:cNvPicPr>
          <p:nvPr>
            <p:ph sz="quarter" idx="3"/>
          </p:nvPr>
        </p:nvPicPr>
        <p:blipFill>
          <a:blip r:embed="rId3" cstate="print"/>
          <a:srcRect/>
          <a:stretch>
            <a:fillRect/>
          </a:stretch>
        </p:blipFill>
        <p:spPr>
          <a:xfrm>
            <a:off x="4356100" y="3938588"/>
            <a:ext cx="3768725" cy="2827337"/>
          </a:xfrm>
          <a:noFill/>
          <a:ln/>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nl-NL"/>
              <a:t>Gewoon biggekruid</a:t>
            </a:r>
          </a:p>
        </p:txBody>
      </p:sp>
      <p:sp>
        <p:nvSpPr>
          <p:cNvPr id="363524" name="Rectangle 4"/>
          <p:cNvSpPr>
            <a:spLocks noGrp="1" noChangeArrowheads="1"/>
          </p:cNvSpPr>
          <p:nvPr>
            <p:ph type="body" sz="half" idx="1"/>
          </p:nvPr>
        </p:nvSpPr>
        <p:spPr/>
        <p:txBody>
          <a:bodyPr/>
          <a:lstStyle/>
          <a:p>
            <a:pPr>
              <a:buFontTx/>
              <a:buNone/>
            </a:pPr>
            <a:r>
              <a:rPr lang="nl-NL" sz="2800"/>
              <a:t>Gewoon biggekruid</a:t>
            </a:r>
          </a:p>
          <a:p>
            <a:pPr>
              <a:buFontTx/>
              <a:buNone/>
            </a:pPr>
            <a:r>
              <a:rPr lang="nl-NL" sz="2800" i="1"/>
              <a:t>Hypochaeris radicata</a:t>
            </a:r>
          </a:p>
          <a:p>
            <a:pPr>
              <a:buFontTx/>
              <a:buNone/>
            </a:pPr>
            <a:r>
              <a:rPr lang="nl-NL" sz="2800"/>
              <a:t>Overblijvend</a:t>
            </a:r>
          </a:p>
          <a:p>
            <a:pPr>
              <a:buFontTx/>
              <a:buNone/>
            </a:pPr>
            <a:r>
              <a:rPr lang="nl-NL" sz="2800"/>
              <a:t>Onbemeste grond</a:t>
            </a:r>
          </a:p>
          <a:p>
            <a:pPr>
              <a:buFontTx/>
              <a:buNone/>
            </a:pPr>
            <a:r>
              <a:rPr lang="nl-NL" sz="2800"/>
              <a:t>Rozet</a:t>
            </a:r>
          </a:p>
          <a:p>
            <a:pPr>
              <a:buFontTx/>
              <a:buNone/>
            </a:pPr>
            <a:r>
              <a:rPr lang="nl-NL" sz="2800"/>
              <a:t>Weinig droogtegevoelig</a:t>
            </a:r>
          </a:p>
        </p:txBody>
      </p:sp>
      <p:pic>
        <p:nvPicPr>
          <p:cNvPr id="363527" name="Picture 7" descr="Hypochaeris_radicata-gewoon_biggekruid04"/>
          <p:cNvPicPr>
            <a:picLocks noGrp="1" noChangeAspect="1" noChangeArrowheads="1"/>
          </p:cNvPicPr>
          <p:nvPr>
            <p:ph sz="quarter" idx="2"/>
          </p:nvPr>
        </p:nvPicPr>
        <p:blipFill>
          <a:blip r:embed="rId3" cstate="print"/>
          <a:srcRect/>
          <a:stretch>
            <a:fillRect/>
          </a:stretch>
        </p:blipFill>
        <p:spPr>
          <a:xfrm>
            <a:off x="4356100" y="0"/>
            <a:ext cx="4537075" cy="3403600"/>
          </a:xfrm>
          <a:noFill/>
          <a:ln/>
        </p:spPr>
      </p:pic>
      <p:pic>
        <p:nvPicPr>
          <p:cNvPr id="363528" name="Picture 8" descr="Hypochaeris_radicata-gewoon_biggekruid02"/>
          <p:cNvPicPr>
            <a:picLocks noGrp="1" noChangeAspect="1" noChangeArrowheads="1"/>
          </p:cNvPicPr>
          <p:nvPr>
            <p:ph sz="quarter" idx="3"/>
          </p:nvPr>
        </p:nvPicPr>
        <p:blipFill>
          <a:blip r:embed="rId4" cstate="print"/>
          <a:srcRect/>
          <a:stretch>
            <a:fillRect/>
          </a:stretch>
        </p:blipFill>
        <p:spPr>
          <a:xfrm>
            <a:off x="395288" y="3006725"/>
            <a:ext cx="3671887" cy="2754313"/>
          </a:xfrm>
          <a:noFill/>
          <a:ln/>
        </p:spPr>
      </p:pic>
      <p:pic>
        <p:nvPicPr>
          <p:cNvPr id="363529" name="Picture 9" descr="Hypochaeris_radicata-gewoon_biggekruid06"/>
          <p:cNvPicPr>
            <a:picLocks noChangeAspect="1" noChangeArrowheads="1"/>
          </p:cNvPicPr>
          <p:nvPr/>
        </p:nvPicPr>
        <p:blipFill>
          <a:blip r:embed="rId5" cstate="print"/>
          <a:srcRect/>
          <a:stretch>
            <a:fillRect/>
          </a:stretch>
        </p:blipFill>
        <p:spPr bwMode="auto">
          <a:xfrm>
            <a:off x="4427538" y="3519488"/>
            <a:ext cx="4465637" cy="33496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3528"/>
                                        </p:tgtEl>
                                        <p:attrNameLst>
                                          <p:attrName>style.visibility</p:attrName>
                                        </p:attrNameLst>
                                      </p:cBhvr>
                                      <p:to>
                                        <p:strVal val="visible"/>
                                      </p:to>
                                    </p:set>
                                    <p:anim calcmode="lin" valueType="num">
                                      <p:cBhvr additive="base">
                                        <p:cTn id="7" dur="500" fill="hold"/>
                                        <p:tgtEl>
                                          <p:spTgt spid="363528"/>
                                        </p:tgtEl>
                                        <p:attrNameLst>
                                          <p:attrName>ppt_x</p:attrName>
                                        </p:attrNameLst>
                                      </p:cBhvr>
                                      <p:tavLst>
                                        <p:tav tm="0">
                                          <p:val>
                                            <p:strVal val="#ppt_x"/>
                                          </p:val>
                                        </p:tav>
                                        <p:tav tm="100000">
                                          <p:val>
                                            <p:strVal val="#ppt_x"/>
                                          </p:val>
                                        </p:tav>
                                      </p:tavLst>
                                    </p:anim>
                                    <p:anim calcmode="lin" valueType="num">
                                      <p:cBhvr additive="base">
                                        <p:cTn id="8" dur="500" fill="hold"/>
                                        <p:tgtEl>
                                          <p:spTgt spid="3635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6930" name="Rectangle 2"/>
          <p:cNvSpPr>
            <a:spLocks noGrp="1" noChangeArrowheads="1"/>
          </p:cNvSpPr>
          <p:nvPr>
            <p:ph type="title"/>
          </p:nvPr>
        </p:nvSpPr>
        <p:spPr/>
        <p:txBody>
          <a:bodyPr/>
          <a:lstStyle/>
          <a:p>
            <a:r>
              <a:rPr lang="nl-NL"/>
              <a:t>Veenwortel</a:t>
            </a:r>
          </a:p>
        </p:txBody>
      </p:sp>
      <p:sp>
        <p:nvSpPr>
          <p:cNvPr id="636931" name="Rectangle 3"/>
          <p:cNvSpPr>
            <a:spLocks noGrp="1" noChangeArrowheads="1"/>
          </p:cNvSpPr>
          <p:nvPr>
            <p:ph type="body" sz="half" idx="1"/>
          </p:nvPr>
        </p:nvSpPr>
        <p:spPr/>
        <p:txBody>
          <a:bodyPr/>
          <a:lstStyle/>
          <a:p>
            <a:pPr>
              <a:buFontTx/>
              <a:buNone/>
            </a:pPr>
            <a:r>
              <a:rPr lang="nl-NL" sz="2800"/>
              <a:t>Veenwortel</a:t>
            </a:r>
          </a:p>
          <a:p>
            <a:pPr>
              <a:buFontTx/>
              <a:buNone/>
            </a:pPr>
            <a:r>
              <a:rPr lang="nl-NL" sz="2800" i="1"/>
              <a:t>Polygonum amphibium</a:t>
            </a:r>
          </a:p>
          <a:p>
            <a:pPr>
              <a:buFontTx/>
              <a:buNone/>
            </a:pPr>
            <a:r>
              <a:rPr lang="nl-NL" sz="2800"/>
              <a:t>Natte voedselrijke kleigronden</a:t>
            </a:r>
          </a:p>
          <a:p>
            <a:pPr>
              <a:buFontTx/>
              <a:buNone/>
            </a:pPr>
            <a:r>
              <a:rPr lang="nl-NL" sz="2800"/>
              <a:t>Lancetvormige bladeren</a:t>
            </a:r>
          </a:p>
          <a:p>
            <a:pPr>
              <a:buFontTx/>
              <a:buNone/>
            </a:pPr>
            <a:r>
              <a:rPr lang="nl-NL" sz="2800"/>
              <a:t>Een en meerjarig</a:t>
            </a:r>
          </a:p>
          <a:p>
            <a:pPr>
              <a:buFontTx/>
              <a:buNone/>
            </a:pPr>
            <a:r>
              <a:rPr lang="nl-NL" sz="2800"/>
              <a:t>Soms ronde vlek op blad</a:t>
            </a:r>
          </a:p>
        </p:txBody>
      </p:sp>
      <p:pic>
        <p:nvPicPr>
          <p:cNvPr id="636932" name="Picture 4"/>
          <p:cNvPicPr>
            <a:picLocks noGrp="1" noChangeAspect="1" noChangeArrowheads="1"/>
          </p:cNvPicPr>
          <p:nvPr>
            <p:ph sz="quarter" idx="2"/>
          </p:nvPr>
        </p:nvPicPr>
        <p:blipFill>
          <a:blip r:embed="rId3" cstate="print"/>
          <a:srcRect l="40919" t="7181" r="12737" b="9644"/>
          <a:stretch>
            <a:fillRect/>
          </a:stretch>
        </p:blipFill>
        <p:spPr>
          <a:xfrm>
            <a:off x="-4763" y="0"/>
            <a:ext cx="4889501" cy="6597650"/>
          </a:xfrm>
          <a:ln/>
        </p:spPr>
      </p:pic>
      <p:pic>
        <p:nvPicPr>
          <p:cNvPr id="636933" name="Picture 5"/>
          <p:cNvPicPr>
            <a:picLocks noGrp="1" noChangeAspect="1" noChangeArrowheads="1"/>
          </p:cNvPicPr>
          <p:nvPr>
            <p:ph sz="quarter" idx="3"/>
          </p:nvPr>
        </p:nvPicPr>
        <p:blipFill>
          <a:blip r:embed="rId4" cstate="print"/>
          <a:srcRect l="39902" t="6314" r="13174" b="8055"/>
          <a:stretch>
            <a:fillRect/>
          </a:stretch>
        </p:blipFill>
        <p:spPr>
          <a:xfrm>
            <a:off x="4906963" y="0"/>
            <a:ext cx="4321175" cy="6597650"/>
          </a:xfrm>
          <a:noFill/>
          <a:ln/>
        </p:spPr>
      </p:pic>
    </p:spTree>
  </p:cSld>
  <p:clrMapOvr>
    <a:masterClrMapping/>
  </p:clrMapOvr>
  <p:transition advTm="5000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p:txBody>
          <a:bodyPr/>
          <a:lstStyle/>
          <a:p>
            <a:r>
              <a:rPr lang="nl-NL"/>
              <a:t>Vertakte leeuwetand</a:t>
            </a:r>
          </a:p>
        </p:txBody>
      </p:sp>
      <p:sp>
        <p:nvSpPr>
          <p:cNvPr id="521220" name="Rectangle 4"/>
          <p:cNvSpPr>
            <a:spLocks noGrp="1" noChangeArrowheads="1"/>
          </p:cNvSpPr>
          <p:nvPr>
            <p:ph type="body" sz="half" idx="1"/>
          </p:nvPr>
        </p:nvSpPr>
        <p:spPr/>
        <p:txBody>
          <a:bodyPr/>
          <a:lstStyle/>
          <a:p>
            <a:pPr>
              <a:buFontTx/>
              <a:buNone/>
            </a:pPr>
            <a:r>
              <a:rPr lang="nl-NL" sz="2800"/>
              <a:t>Vertakte leeuwetand</a:t>
            </a:r>
          </a:p>
          <a:p>
            <a:pPr>
              <a:buFontTx/>
              <a:buNone/>
            </a:pPr>
            <a:r>
              <a:rPr lang="nl-NL" sz="2800" i="1"/>
              <a:t>Leontodon autumnalis</a:t>
            </a:r>
            <a:endParaRPr lang="nl-NL" sz="2800"/>
          </a:p>
        </p:txBody>
      </p:sp>
      <p:pic>
        <p:nvPicPr>
          <p:cNvPr id="521223" name="Picture 7" descr="leeuwetand"/>
          <p:cNvPicPr>
            <a:picLocks noGrp="1" noChangeAspect="1" noChangeArrowheads="1"/>
          </p:cNvPicPr>
          <p:nvPr>
            <p:ph sz="quarter" idx="2"/>
          </p:nvPr>
        </p:nvPicPr>
        <p:blipFill>
          <a:blip r:embed="rId2" cstate="print"/>
          <a:srcRect/>
          <a:stretch>
            <a:fillRect/>
          </a:stretch>
        </p:blipFill>
        <p:spPr>
          <a:xfrm>
            <a:off x="5691188" y="1600200"/>
            <a:ext cx="1952625" cy="2185988"/>
          </a:xfrm>
          <a:noFill/>
          <a:ln/>
        </p:spPr>
      </p:pic>
      <p:pic>
        <p:nvPicPr>
          <p:cNvPr id="521224" name="Picture 8" descr="LeontodonAutumnalis8"/>
          <p:cNvPicPr>
            <a:picLocks noGrp="1" noChangeAspect="1" noChangeArrowheads="1"/>
          </p:cNvPicPr>
          <p:nvPr>
            <p:ph sz="quarter" idx="3"/>
          </p:nvPr>
        </p:nvPicPr>
        <p:blipFill>
          <a:blip r:embed="rId3" cstate="print"/>
          <a:srcRect/>
          <a:stretch>
            <a:fillRect/>
          </a:stretch>
        </p:blipFill>
        <p:spPr>
          <a:xfrm>
            <a:off x="5210175" y="3938588"/>
            <a:ext cx="2913063" cy="2187575"/>
          </a:xfrm>
          <a:noFill/>
          <a:ln/>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p:txBody>
          <a:bodyPr/>
          <a:lstStyle/>
          <a:p>
            <a:r>
              <a:rPr lang="nl-NL"/>
              <a:t>Korenbloem</a:t>
            </a:r>
          </a:p>
        </p:txBody>
      </p:sp>
      <p:sp>
        <p:nvSpPr>
          <p:cNvPr id="552963" name="Rectangle 3"/>
          <p:cNvSpPr>
            <a:spLocks noGrp="1" noChangeArrowheads="1"/>
          </p:cNvSpPr>
          <p:nvPr>
            <p:ph type="body" sz="half" idx="1"/>
          </p:nvPr>
        </p:nvSpPr>
        <p:spPr/>
        <p:txBody>
          <a:bodyPr/>
          <a:lstStyle/>
          <a:p>
            <a:pPr>
              <a:buFontTx/>
              <a:buNone/>
            </a:pPr>
            <a:r>
              <a:rPr lang="nl-NL" sz="2800"/>
              <a:t>Korenbloem</a:t>
            </a:r>
          </a:p>
          <a:p>
            <a:pPr>
              <a:buFontTx/>
              <a:buNone/>
            </a:pPr>
            <a:r>
              <a:rPr lang="nl-NL" sz="2800"/>
              <a:t>Centaurea cyanus</a:t>
            </a:r>
          </a:p>
        </p:txBody>
      </p:sp>
      <p:pic>
        <p:nvPicPr>
          <p:cNvPr id="552966" name="Picture 6" descr="centaurea%20cyanus-korenbloem-03"/>
          <p:cNvPicPr>
            <a:picLocks noGrp="1" noChangeAspect="1" noChangeArrowheads="1"/>
          </p:cNvPicPr>
          <p:nvPr>
            <p:ph sz="quarter" idx="2"/>
          </p:nvPr>
        </p:nvPicPr>
        <p:blipFill>
          <a:blip r:embed="rId2" cstate="print"/>
          <a:srcRect/>
          <a:stretch>
            <a:fillRect/>
          </a:stretch>
        </p:blipFill>
        <p:spPr>
          <a:xfrm>
            <a:off x="3708400" y="1125538"/>
            <a:ext cx="3743325" cy="2806700"/>
          </a:xfrm>
          <a:noFill/>
          <a:ln/>
        </p:spPr>
      </p:pic>
      <p:pic>
        <p:nvPicPr>
          <p:cNvPr id="552967" name="Picture 7" descr="centaurea%20cyanus-korenbloem-04"/>
          <p:cNvPicPr>
            <a:picLocks noGrp="1" noChangeAspect="1" noChangeArrowheads="1"/>
          </p:cNvPicPr>
          <p:nvPr>
            <p:ph sz="quarter" idx="3"/>
          </p:nvPr>
        </p:nvPicPr>
        <p:blipFill>
          <a:blip r:embed="rId3" cstate="print"/>
          <a:srcRect/>
          <a:stretch>
            <a:fillRect/>
          </a:stretch>
        </p:blipFill>
        <p:spPr>
          <a:xfrm>
            <a:off x="3708400" y="3933825"/>
            <a:ext cx="3743325" cy="2808288"/>
          </a:xfrm>
          <a:noFill/>
          <a:ln/>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p:txBody>
          <a:bodyPr/>
          <a:lstStyle/>
          <a:p>
            <a:r>
              <a:rPr lang="nl-NL"/>
              <a:t>Groot hoefblad</a:t>
            </a:r>
          </a:p>
        </p:txBody>
      </p:sp>
      <p:sp>
        <p:nvSpPr>
          <p:cNvPr id="670723" name="Rectangle 3"/>
          <p:cNvSpPr>
            <a:spLocks noGrp="1" noChangeArrowheads="1"/>
          </p:cNvSpPr>
          <p:nvPr>
            <p:ph type="body" idx="1"/>
          </p:nvPr>
        </p:nvSpPr>
        <p:spPr/>
        <p:txBody>
          <a:bodyPr/>
          <a:lstStyle/>
          <a:p>
            <a:pPr>
              <a:buFontTx/>
              <a:buNone/>
            </a:pPr>
            <a:r>
              <a:rPr lang="nl-NL"/>
              <a:t>Groot hoefblad</a:t>
            </a:r>
          </a:p>
          <a:p>
            <a:pPr>
              <a:buFontTx/>
              <a:buNone/>
            </a:pPr>
            <a:r>
              <a:rPr lang="nl-NL" i="1"/>
              <a:t>Petasites hybridus</a:t>
            </a:r>
          </a:p>
        </p:txBody>
      </p:sp>
      <p:pic>
        <p:nvPicPr>
          <p:cNvPr id="670724" name="Picture 4" descr="onkruiden, luizen gcg 054"/>
          <p:cNvPicPr>
            <a:picLocks noChangeAspect="1" noChangeArrowheads="1"/>
          </p:cNvPicPr>
          <p:nvPr/>
        </p:nvPicPr>
        <p:blipFill>
          <a:blip r:embed="rId2" cstate="print"/>
          <a:srcRect/>
          <a:stretch>
            <a:fillRect/>
          </a:stretch>
        </p:blipFill>
        <p:spPr bwMode="auto">
          <a:xfrm>
            <a:off x="0" y="2820988"/>
            <a:ext cx="5381625" cy="4037012"/>
          </a:xfrm>
          <a:prstGeom prst="rect">
            <a:avLst/>
          </a:prstGeom>
          <a:noFill/>
        </p:spPr>
      </p:pic>
      <p:pic>
        <p:nvPicPr>
          <p:cNvPr id="670726" name="Picture 6" descr="Bestand:Groot Hoefblad Alphen ad Rijn 20040328.jpg">
            <a:hlinkClick r:id="rId3"/>
          </p:cNvPr>
          <p:cNvPicPr>
            <a:picLocks noChangeAspect="1" noChangeArrowheads="1"/>
          </p:cNvPicPr>
          <p:nvPr/>
        </p:nvPicPr>
        <p:blipFill>
          <a:blip r:embed="rId4" cstate="print"/>
          <a:srcRect/>
          <a:stretch>
            <a:fillRect/>
          </a:stretch>
        </p:blipFill>
        <p:spPr bwMode="auto">
          <a:xfrm>
            <a:off x="5003800" y="1341438"/>
            <a:ext cx="3810000" cy="3057525"/>
          </a:xfrm>
          <a:prstGeom prst="rect">
            <a:avLst/>
          </a:prstGeom>
          <a:noFill/>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nl-NL"/>
              <a:t>Bitterzoet</a:t>
            </a:r>
          </a:p>
        </p:txBody>
      </p:sp>
      <p:sp>
        <p:nvSpPr>
          <p:cNvPr id="364548" name="Rectangle 4"/>
          <p:cNvSpPr>
            <a:spLocks noGrp="1" noChangeArrowheads="1"/>
          </p:cNvSpPr>
          <p:nvPr>
            <p:ph type="body" sz="half" idx="1"/>
          </p:nvPr>
        </p:nvSpPr>
        <p:spPr/>
        <p:txBody>
          <a:bodyPr/>
          <a:lstStyle/>
          <a:p>
            <a:pPr>
              <a:buFontTx/>
              <a:buNone/>
            </a:pPr>
            <a:r>
              <a:rPr lang="nl-NL" sz="2800"/>
              <a:t>Bitterzoet</a:t>
            </a:r>
          </a:p>
          <a:p>
            <a:pPr>
              <a:buFontTx/>
              <a:buNone/>
            </a:pPr>
            <a:r>
              <a:rPr lang="nl-NL" sz="2800"/>
              <a:t>Solanum dulcamara</a:t>
            </a:r>
          </a:p>
          <a:p>
            <a:pPr>
              <a:buFontTx/>
              <a:buNone/>
            </a:pPr>
            <a:r>
              <a:rPr lang="nl-NL" sz="2800"/>
              <a:t>Grote plant, vaak aan waterkant</a:t>
            </a:r>
          </a:p>
          <a:p>
            <a:pPr>
              <a:buFontTx/>
              <a:buNone/>
            </a:pPr>
            <a:r>
              <a:rPr lang="nl-NL" sz="2800"/>
              <a:t>Hangende bloemen als van aardappel</a:t>
            </a:r>
          </a:p>
          <a:p>
            <a:pPr>
              <a:buFontTx/>
              <a:buNone/>
            </a:pPr>
            <a:r>
              <a:rPr lang="nl-NL" sz="2800"/>
              <a:t>Waardplant van bruinrot bacterie</a:t>
            </a:r>
          </a:p>
        </p:txBody>
      </p:sp>
      <p:pic>
        <p:nvPicPr>
          <p:cNvPr id="364551" name="Picture 7" descr="05_solanum-dulcamara_Lg"/>
          <p:cNvPicPr>
            <a:picLocks noGrp="1" noChangeAspect="1" noChangeArrowheads="1"/>
          </p:cNvPicPr>
          <p:nvPr>
            <p:ph sz="quarter" idx="2"/>
          </p:nvPr>
        </p:nvPicPr>
        <p:blipFill>
          <a:blip r:embed="rId3" cstate="print"/>
          <a:srcRect/>
          <a:stretch>
            <a:fillRect/>
          </a:stretch>
        </p:blipFill>
        <p:spPr>
          <a:xfrm>
            <a:off x="323850" y="908050"/>
            <a:ext cx="4006850" cy="5614988"/>
          </a:xfrm>
          <a:noFill/>
          <a:ln/>
        </p:spPr>
      </p:pic>
      <p:pic>
        <p:nvPicPr>
          <p:cNvPr id="364552" name="Picture 8" descr="bitterzoet"/>
          <p:cNvPicPr>
            <a:picLocks noGrp="1" noChangeAspect="1" noChangeArrowheads="1"/>
          </p:cNvPicPr>
          <p:nvPr>
            <p:ph sz="quarter" idx="3"/>
          </p:nvPr>
        </p:nvPicPr>
        <p:blipFill>
          <a:blip r:embed="rId4" cstate="print"/>
          <a:srcRect/>
          <a:stretch>
            <a:fillRect/>
          </a:stretch>
        </p:blipFill>
        <p:spPr>
          <a:xfrm>
            <a:off x="4500563" y="107950"/>
            <a:ext cx="4464050" cy="3348038"/>
          </a:xfrm>
          <a:noFill/>
          <a:ln/>
        </p:spPr>
      </p:pic>
      <p:pic>
        <p:nvPicPr>
          <p:cNvPr id="364554" name="Picture 10" descr="Solanum%20dulcamara-bitterzoet1"/>
          <p:cNvPicPr>
            <a:picLocks noChangeAspect="1" noChangeArrowheads="1"/>
          </p:cNvPicPr>
          <p:nvPr/>
        </p:nvPicPr>
        <p:blipFill>
          <a:blip r:embed="rId5" cstate="print"/>
          <a:srcRect/>
          <a:stretch>
            <a:fillRect/>
          </a:stretch>
        </p:blipFill>
        <p:spPr bwMode="auto">
          <a:xfrm>
            <a:off x="4500563" y="3508375"/>
            <a:ext cx="4465637" cy="33496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4551"/>
                                        </p:tgtEl>
                                        <p:attrNameLst>
                                          <p:attrName>style.visibility</p:attrName>
                                        </p:attrNameLst>
                                      </p:cBhvr>
                                      <p:to>
                                        <p:strVal val="visible"/>
                                      </p:to>
                                    </p:set>
                                    <p:anim calcmode="lin" valueType="num">
                                      <p:cBhvr additive="base">
                                        <p:cTn id="7" dur="500" fill="hold"/>
                                        <p:tgtEl>
                                          <p:spTgt spid="364551"/>
                                        </p:tgtEl>
                                        <p:attrNameLst>
                                          <p:attrName>ppt_x</p:attrName>
                                        </p:attrNameLst>
                                      </p:cBhvr>
                                      <p:tavLst>
                                        <p:tav tm="0">
                                          <p:val>
                                            <p:strVal val="#ppt_x"/>
                                          </p:val>
                                        </p:tav>
                                        <p:tav tm="100000">
                                          <p:val>
                                            <p:strVal val="#ppt_x"/>
                                          </p:val>
                                        </p:tav>
                                      </p:tavLst>
                                    </p:anim>
                                    <p:anim calcmode="lin" valueType="num">
                                      <p:cBhvr additive="base">
                                        <p:cTn id="8" dur="500" fill="hold"/>
                                        <p:tgtEl>
                                          <p:spTgt spid="3645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nl-NL"/>
              <a:t>Zwarte nachtschade</a:t>
            </a:r>
          </a:p>
        </p:txBody>
      </p:sp>
      <p:sp>
        <p:nvSpPr>
          <p:cNvPr id="105483" name="Rectangle 11"/>
          <p:cNvSpPr>
            <a:spLocks noGrp="1" noChangeArrowheads="1"/>
          </p:cNvSpPr>
          <p:nvPr>
            <p:ph type="body" sz="half" idx="1"/>
          </p:nvPr>
        </p:nvSpPr>
        <p:spPr>
          <a:xfrm>
            <a:off x="468313" y="1628775"/>
            <a:ext cx="4038600" cy="4525963"/>
          </a:xfrm>
        </p:spPr>
        <p:txBody>
          <a:bodyPr/>
          <a:lstStyle/>
          <a:p>
            <a:pPr>
              <a:buFontTx/>
              <a:buNone/>
            </a:pPr>
            <a:r>
              <a:rPr lang="nl-NL" sz="2800"/>
              <a:t>Zwarte nachtschade</a:t>
            </a:r>
          </a:p>
          <a:p>
            <a:pPr>
              <a:buFontTx/>
              <a:buNone/>
            </a:pPr>
            <a:r>
              <a:rPr lang="nl-NL" sz="2800" i="1"/>
              <a:t>Solanum nigrum</a:t>
            </a:r>
          </a:p>
          <a:p>
            <a:pPr>
              <a:buFontTx/>
              <a:buNone/>
            </a:pPr>
            <a:r>
              <a:rPr lang="nl-NL" sz="2800"/>
              <a:t>Goede humus en stikstofvoorraad, warmteminnend</a:t>
            </a:r>
          </a:p>
          <a:p>
            <a:pPr>
              <a:buFontTx/>
              <a:buNone/>
            </a:pPr>
            <a:r>
              <a:rPr lang="nl-NL" sz="2800"/>
              <a:t>Spits ovaal kiemblad</a:t>
            </a:r>
          </a:p>
          <a:p>
            <a:pPr>
              <a:buFontTx/>
              <a:buNone/>
            </a:pPr>
            <a:r>
              <a:rPr lang="nl-NL" sz="2800"/>
              <a:t>Erwtgrote besvrucht</a:t>
            </a:r>
          </a:p>
          <a:p>
            <a:pPr>
              <a:buFontTx/>
              <a:buNone/>
            </a:pPr>
            <a:r>
              <a:rPr lang="nl-NL" sz="2800"/>
              <a:t>Vergiftig</a:t>
            </a:r>
          </a:p>
        </p:txBody>
      </p:sp>
      <p:pic>
        <p:nvPicPr>
          <p:cNvPr id="105481" name="Picture 9"/>
          <p:cNvPicPr>
            <a:picLocks noGrp="1" noChangeAspect="1" noChangeArrowheads="1"/>
          </p:cNvPicPr>
          <p:nvPr>
            <p:ph sz="quarter" idx="3"/>
          </p:nvPr>
        </p:nvPicPr>
        <p:blipFill>
          <a:blip r:embed="rId3" cstate="print"/>
          <a:srcRect/>
          <a:stretch>
            <a:fillRect/>
          </a:stretch>
        </p:blipFill>
        <p:spPr>
          <a:xfrm>
            <a:off x="5724525" y="4724400"/>
            <a:ext cx="2663825" cy="1946275"/>
          </a:xfrm>
          <a:ln/>
        </p:spPr>
      </p:pic>
      <p:pic>
        <p:nvPicPr>
          <p:cNvPr id="105486" name="Picture 14" descr="Solanum%20nigrum-zwarte%20nachtschade-09-06"/>
          <p:cNvPicPr>
            <a:picLocks noChangeAspect="1" noChangeArrowheads="1"/>
          </p:cNvPicPr>
          <p:nvPr/>
        </p:nvPicPr>
        <p:blipFill>
          <a:blip r:embed="rId4" cstate="print"/>
          <a:srcRect/>
          <a:stretch>
            <a:fillRect/>
          </a:stretch>
        </p:blipFill>
        <p:spPr bwMode="auto">
          <a:xfrm>
            <a:off x="1763713" y="4292600"/>
            <a:ext cx="3132137" cy="2349500"/>
          </a:xfrm>
          <a:prstGeom prst="rect">
            <a:avLst/>
          </a:prstGeom>
          <a:noFill/>
        </p:spPr>
      </p:pic>
      <p:sp>
        <p:nvSpPr>
          <p:cNvPr id="105494" name="Rectangle 22"/>
          <p:cNvSpPr>
            <a:spLocks noGrp="1" noChangeArrowheads="1"/>
          </p:cNvSpPr>
          <p:nvPr>
            <p:ph sz="quarter" idx="2"/>
          </p:nvPr>
        </p:nvSpPr>
        <p:spPr/>
        <p:txBody>
          <a:bodyPr/>
          <a:lstStyle/>
          <a:p>
            <a:endParaRPr lang="nl-NL" sz="2400"/>
          </a:p>
        </p:txBody>
      </p:sp>
      <p:pic>
        <p:nvPicPr>
          <p:cNvPr id="105496" name="Picture 24" descr="Afbeelding:Solanum nigrum.jpeg">
            <a:hlinkClick r:id="rId5"/>
          </p:cNvPr>
          <p:cNvPicPr>
            <a:picLocks noChangeAspect="1" noChangeArrowheads="1"/>
          </p:cNvPicPr>
          <p:nvPr/>
        </p:nvPicPr>
        <p:blipFill>
          <a:blip r:embed="rId6" cstate="print"/>
          <a:srcRect/>
          <a:stretch>
            <a:fillRect/>
          </a:stretch>
        </p:blipFill>
        <p:spPr bwMode="auto">
          <a:xfrm>
            <a:off x="4716463" y="404813"/>
            <a:ext cx="4181475" cy="4725987"/>
          </a:xfrm>
          <a:prstGeom prst="rect">
            <a:avLst/>
          </a:prstGeom>
          <a:noFill/>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7364" name="Rectangle 4"/>
          <p:cNvSpPr>
            <a:spLocks noGrp="1" noChangeArrowheads="1"/>
          </p:cNvSpPr>
          <p:nvPr>
            <p:ph type="title"/>
          </p:nvPr>
        </p:nvSpPr>
        <p:spPr/>
        <p:txBody>
          <a:bodyPr/>
          <a:lstStyle/>
          <a:p>
            <a:r>
              <a:rPr lang="nl-NL"/>
              <a:t>Doornappel</a:t>
            </a:r>
          </a:p>
        </p:txBody>
      </p:sp>
      <p:sp>
        <p:nvSpPr>
          <p:cNvPr id="527365" name="Rectangle 5"/>
          <p:cNvSpPr>
            <a:spLocks noGrp="1" noChangeArrowheads="1"/>
          </p:cNvSpPr>
          <p:nvPr>
            <p:ph type="body" sz="half" idx="1"/>
          </p:nvPr>
        </p:nvSpPr>
        <p:spPr/>
        <p:txBody>
          <a:bodyPr/>
          <a:lstStyle/>
          <a:p>
            <a:pPr>
              <a:buFontTx/>
              <a:buNone/>
            </a:pPr>
            <a:r>
              <a:rPr lang="nl-NL" sz="2800"/>
              <a:t>Doornappel</a:t>
            </a:r>
          </a:p>
          <a:p>
            <a:pPr>
              <a:buFontTx/>
              <a:buNone/>
            </a:pPr>
            <a:r>
              <a:rPr lang="nl-NL" sz="2800" i="1"/>
              <a:t>Datura stramonium</a:t>
            </a:r>
          </a:p>
          <a:p>
            <a:pPr>
              <a:buFontTx/>
              <a:buNone/>
            </a:pPr>
            <a:r>
              <a:rPr lang="nl-NL" sz="2800"/>
              <a:t>Giftig</a:t>
            </a:r>
          </a:p>
          <a:p>
            <a:pPr>
              <a:buFontTx/>
              <a:buNone/>
            </a:pPr>
            <a:r>
              <a:rPr lang="nl-NL" sz="2800"/>
              <a:t>eenjarig</a:t>
            </a:r>
          </a:p>
        </p:txBody>
      </p:sp>
      <p:pic>
        <p:nvPicPr>
          <p:cNvPr id="527368" name="Picture 8" descr="datura%20stramonium-doornappel-02"/>
          <p:cNvPicPr>
            <a:picLocks noGrp="1" noChangeAspect="1" noChangeArrowheads="1"/>
          </p:cNvPicPr>
          <p:nvPr>
            <p:ph sz="quarter" idx="2"/>
          </p:nvPr>
        </p:nvPicPr>
        <p:blipFill>
          <a:blip r:embed="rId2" cstate="print"/>
          <a:srcRect/>
          <a:stretch>
            <a:fillRect/>
          </a:stretch>
        </p:blipFill>
        <p:spPr>
          <a:xfrm>
            <a:off x="5210175" y="1600200"/>
            <a:ext cx="2914650" cy="2185988"/>
          </a:xfrm>
          <a:noFill/>
          <a:ln/>
        </p:spPr>
      </p:pic>
      <p:pic>
        <p:nvPicPr>
          <p:cNvPr id="527369" name="Picture 9" descr="Datura_stramonium-doornappel02"/>
          <p:cNvPicPr>
            <a:picLocks noGrp="1" noChangeAspect="1" noChangeArrowheads="1"/>
          </p:cNvPicPr>
          <p:nvPr>
            <p:ph sz="quarter" idx="3"/>
          </p:nvPr>
        </p:nvPicPr>
        <p:blipFill>
          <a:blip r:embed="rId3" cstate="print"/>
          <a:srcRect/>
          <a:stretch>
            <a:fillRect/>
          </a:stretch>
        </p:blipFill>
        <p:spPr>
          <a:xfrm>
            <a:off x="5208588" y="3938588"/>
            <a:ext cx="2916237" cy="2187575"/>
          </a:xfrm>
          <a:noFill/>
          <a:ln/>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p:txBody>
          <a:bodyPr/>
          <a:lstStyle/>
          <a:p>
            <a:pPr algn="r"/>
            <a:r>
              <a:rPr lang="nl-NL"/>
              <a:t>Wespenorchis</a:t>
            </a:r>
          </a:p>
        </p:txBody>
      </p:sp>
      <p:sp>
        <p:nvSpPr>
          <p:cNvPr id="634883" name="Rectangle 3"/>
          <p:cNvSpPr>
            <a:spLocks noGrp="1" noChangeArrowheads="1"/>
          </p:cNvSpPr>
          <p:nvPr>
            <p:ph type="body" idx="1"/>
          </p:nvPr>
        </p:nvSpPr>
        <p:spPr/>
        <p:txBody>
          <a:bodyPr/>
          <a:lstStyle/>
          <a:p>
            <a:endParaRPr lang="nl-NL"/>
          </a:p>
        </p:txBody>
      </p:sp>
      <p:pic>
        <p:nvPicPr>
          <p:cNvPr id="634885" name="Picture 5" descr="Breedbladige Wespenorchis"/>
          <p:cNvPicPr>
            <a:picLocks noChangeAspect="1" noChangeArrowheads="1"/>
          </p:cNvPicPr>
          <p:nvPr/>
        </p:nvPicPr>
        <p:blipFill>
          <a:blip r:embed="rId2" cstate="print"/>
          <a:srcRect/>
          <a:stretch>
            <a:fillRect/>
          </a:stretch>
        </p:blipFill>
        <p:spPr bwMode="auto">
          <a:xfrm>
            <a:off x="5168900" y="1557338"/>
            <a:ext cx="3975100" cy="5300662"/>
          </a:xfrm>
          <a:prstGeom prst="rect">
            <a:avLst/>
          </a:prstGeom>
          <a:noFill/>
        </p:spPr>
      </p:pic>
      <p:pic>
        <p:nvPicPr>
          <p:cNvPr id="634887" name="Picture 7" descr="Epipactis%20helleborine_5425"/>
          <p:cNvPicPr>
            <a:picLocks noChangeAspect="1" noChangeArrowheads="1"/>
          </p:cNvPicPr>
          <p:nvPr/>
        </p:nvPicPr>
        <p:blipFill>
          <a:blip r:embed="rId3" cstate="print"/>
          <a:srcRect/>
          <a:stretch>
            <a:fillRect/>
          </a:stretch>
        </p:blipFill>
        <p:spPr bwMode="auto">
          <a:xfrm>
            <a:off x="0" y="2968625"/>
            <a:ext cx="5184775" cy="3889375"/>
          </a:xfrm>
          <a:prstGeom prst="rect">
            <a:avLst/>
          </a:prstGeom>
          <a:noFill/>
        </p:spPr>
      </p:pic>
      <p:pic>
        <p:nvPicPr>
          <p:cNvPr id="634889" name="Picture 9" descr="Epipactis%20helleborine_4341"/>
          <p:cNvPicPr>
            <a:picLocks noChangeAspect="1" noChangeArrowheads="1"/>
          </p:cNvPicPr>
          <p:nvPr/>
        </p:nvPicPr>
        <p:blipFill>
          <a:blip r:embed="rId4" cstate="print"/>
          <a:srcRect/>
          <a:stretch>
            <a:fillRect/>
          </a:stretch>
        </p:blipFill>
        <p:spPr bwMode="auto">
          <a:xfrm>
            <a:off x="0" y="404813"/>
            <a:ext cx="3384550" cy="2538412"/>
          </a:xfrm>
          <a:prstGeom prst="rect">
            <a:avLst/>
          </a:prstGeom>
          <a:noFill/>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ChangeArrowheads="1"/>
          </p:cNvSpPr>
          <p:nvPr>
            <p:ph type="title"/>
          </p:nvPr>
        </p:nvSpPr>
        <p:spPr/>
        <p:txBody>
          <a:bodyPr/>
          <a:lstStyle/>
          <a:p>
            <a:r>
              <a:rPr lang="nl-NL"/>
              <a:t>Viltige basterdwederik</a:t>
            </a:r>
          </a:p>
        </p:txBody>
      </p:sp>
      <p:sp>
        <p:nvSpPr>
          <p:cNvPr id="632835" name="Rectangle 3"/>
          <p:cNvSpPr>
            <a:spLocks noGrp="1" noChangeArrowheads="1"/>
          </p:cNvSpPr>
          <p:nvPr>
            <p:ph type="body" idx="1"/>
          </p:nvPr>
        </p:nvSpPr>
        <p:spPr/>
        <p:txBody>
          <a:bodyPr/>
          <a:lstStyle/>
          <a:p>
            <a:pPr>
              <a:buFontTx/>
              <a:buNone/>
            </a:pPr>
            <a:r>
              <a:rPr lang="nl-NL"/>
              <a:t>Volksmond: wilgenroosje</a:t>
            </a:r>
          </a:p>
          <a:p>
            <a:pPr>
              <a:buFontTx/>
              <a:buNone/>
            </a:pPr>
            <a:r>
              <a:rPr lang="nl-NL" i="1"/>
              <a:t>(Epilobium parviflorum (e.a.))</a:t>
            </a:r>
          </a:p>
          <a:p>
            <a:pPr>
              <a:buFontTx/>
              <a:buNone/>
            </a:pPr>
            <a:r>
              <a:rPr lang="nl-NL"/>
              <a:t>Overblijvend, wortelstok</a:t>
            </a:r>
          </a:p>
          <a:p>
            <a:pPr>
              <a:buFontTx/>
              <a:buNone/>
            </a:pPr>
            <a:r>
              <a:rPr lang="nl-NL"/>
              <a:t>Zaad in hauwtjes</a:t>
            </a:r>
          </a:p>
          <a:p>
            <a:pPr>
              <a:buFontTx/>
              <a:buNone/>
            </a:pPr>
            <a:r>
              <a:rPr lang="nl-NL"/>
              <a:t>Bloei juli-september</a:t>
            </a:r>
          </a:p>
        </p:txBody>
      </p:sp>
      <p:pic>
        <p:nvPicPr>
          <p:cNvPr id="632837" name="Picture 5" descr="Epilobium%20parviflorum_3659"/>
          <p:cNvPicPr>
            <a:picLocks noChangeAspect="1" noChangeArrowheads="1"/>
          </p:cNvPicPr>
          <p:nvPr/>
        </p:nvPicPr>
        <p:blipFill>
          <a:blip r:embed="rId2" cstate="print"/>
          <a:srcRect/>
          <a:stretch>
            <a:fillRect/>
          </a:stretch>
        </p:blipFill>
        <p:spPr bwMode="auto">
          <a:xfrm>
            <a:off x="5508625" y="1268413"/>
            <a:ext cx="3457575" cy="2593975"/>
          </a:xfrm>
          <a:prstGeom prst="rect">
            <a:avLst/>
          </a:prstGeom>
          <a:noFill/>
        </p:spPr>
      </p:pic>
      <p:pic>
        <p:nvPicPr>
          <p:cNvPr id="632839" name="Picture 7" descr="Epilobium%20parviflorum_3666"/>
          <p:cNvPicPr>
            <a:picLocks noChangeAspect="1" noChangeArrowheads="1"/>
          </p:cNvPicPr>
          <p:nvPr/>
        </p:nvPicPr>
        <p:blipFill>
          <a:blip r:embed="rId3" cstate="print"/>
          <a:srcRect/>
          <a:stretch>
            <a:fillRect/>
          </a:stretch>
        </p:blipFill>
        <p:spPr bwMode="auto">
          <a:xfrm>
            <a:off x="5508625" y="3933825"/>
            <a:ext cx="3416300" cy="2562225"/>
          </a:xfrm>
          <a:prstGeom prst="rect">
            <a:avLst/>
          </a:prstGeom>
          <a:noFill/>
        </p:spPr>
      </p:pic>
      <p:pic>
        <p:nvPicPr>
          <p:cNvPr id="632841" name="Picture 9" descr="Harig_wilgenroosje_bijna_bloeiende_planten_%28Epilobium_hirsutum%29"/>
          <p:cNvPicPr>
            <a:picLocks noChangeAspect="1" noChangeArrowheads="1"/>
          </p:cNvPicPr>
          <p:nvPr/>
        </p:nvPicPr>
        <p:blipFill>
          <a:blip r:embed="rId4" cstate="print"/>
          <a:srcRect/>
          <a:stretch>
            <a:fillRect/>
          </a:stretch>
        </p:blipFill>
        <p:spPr bwMode="auto">
          <a:xfrm>
            <a:off x="539750" y="1133475"/>
            <a:ext cx="4295775" cy="5724525"/>
          </a:xfrm>
          <a:prstGeom prst="rect">
            <a:avLst/>
          </a:prstGeom>
          <a:noFill/>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nl-NL"/>
              <a:t>Akkerviooltje</a:t>
            </a:r>
          </a:p>
        </p:txBody>
      </p:sp>
      <p:sp>
        <p:nvSpPr>
          <p:cNvPr id="133124" name="Rectangle 4"/>
          <p:cNvSpPr>
            <a:spLocks noGrp="1" noChangeArrowheads="1"/>
          </p:cNvSpPr>
          <p:nvPr>
            <p:ph type="body" sz="half" idx="1"/>
          </p:nvPr>
        </p:nvSpPr>
        <p:spPr/>
        <p:txBody>
          <a:bodyPr/>
          <a:lstStyle/>
          <a:p>
            <a:pPr>
              <a:buFontTx/>
              <a:buNone/>
            </a:pPr>
            <a:r>
              <a:rPr lang="nl-NL" sz="2800"/>
              <a:t>Akkerviooltje</a:t>
            </a:r>
          </a:p>
          <a:p>
            <a:pPr>
              <a:buFontTx/>
              <a:buNone/>
            </a:pPr>
            <a:r>
              <a:rPr lang="nl-NL" sz="2800" i="1"/>
              <a:t>Viola tricolor var. Arvensis</a:t>
            </a:r>
          </a:p>
          <a:p>
            <a:pPr>
              <a:buFontTx/>
              <a:buNone/>
            </a:pPr>
            <a:r>
              <a:rPr lang="nl-NL" sz="2800"/>
              <a:t>Zand, zavel en klei</a:t>
            </a:r>
          </a:p>
          <a:p>
            <a:pPr>
              <a:buFontTx/>
              <a:buNone/>
            </a:pPr>
            <a:r>
              <a:rPr lang="nl-NL" sz="2800"/>
              <a:t>Kort, spatelvormig kiemblad</a:t>
            </a:r>
          </a:p>
          <a:p>
            <a:pPr>
              <a:buFontTx/>
              <a:buNone/>
            </a:pPr>
            <a:r>
              <a:rPr lang="nl-NL" sz="2800"/>
              <a:t>5 kroonblaadjes</a:t>
            </a:r>
          </a:p>
        </p:txBody>
      </p:sp>
      <p:pic>
        <p:nvPicPr>
          <p:cNvPr id="133127" name="Picture 7"/>
          <p:cNvPicPr>
            <a:picLocks noGrp="1" noChangeAspect="1" noChangeArrowheads="1"/>
          </p:cNvPicPr>
          <p:nvPr>
            <p:ph sz="quarter" idx="2"/>
          </p:nvPr>
        </p:nvPicPr>
        <p:blipFill>
          <a:blip r:embed="rId3" cstate="print"/>
          <a:srcRect/>
          <a:stretch>
            <a:fillRect/>
          </a:stretch>
        </p:blipFill>
        <p:spPr>
          <a:xfrm>
            <a:off x="4284663" y="-68263"/>
            <a:ext cx="4859337" cy="3497263"/>
          </a:xfrm>
          <a:ln/>
        </p:spPr>
      </p:pic>
      <p:pic>
        <p:nvPicPr>
          <p:cNvPr id="133128" name="Picture 8"/>
          <p:cNvPicPr>
            <a:picLocks noGrp="1" noChangeAspect="1" noChangeArrowheads="1"/>
          </p:cNvPicPr>
          <p:nvPr>
            <p:ph sz="quarter" idx="3"/>
          </p:nvPr>
        </p:nvPicPr>
        <p:blipFill>
          <a:blip r:embed="rId4" cstate="print"/>
          <a:srcRect/>
          <a:stretch>
            <a:fillRect/>
          </a:stretch>
        </p:blipFill>
        <p:spPr>
          <a:xfrm>
            <a:off x="4284663" y="3413125"/>
            <a:ext cx="4859337" cy="3549650"/>
          </a:xfrm>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2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2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12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2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1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p:txBody>
          <a:bodyPr/>
          <a:lstStyle/>
          <a:p>
            <a:r>
              <a:rPr lang="nl-NL"/>
              <a:t>Bosviooltje</a:t>
            </a:r>
          </a:p>
        </p:txBody>
      </p:sp>
      <p:sp>
        <p:nvSpPr>
          <p:cNvPr id="681987" name="Rectangle 3"/>
          <p:cNvSpPr>
            <a:spLocks noGrp="1" noChangeArrowheads="1"/>
          </p:cNvSpPr>
          <p:nvPr>
            <p:ph type="body" idx="1"/>
          </p:nvPr>
        </p:nvSpPr>
        <p:spPr>
          <a:xfrm>
            <a:off x="468313" y="1628775"/>
            <a:ext cx="8229600" cy="4525963"/>
          </a:xfrm>
        </p:spPr>
        <p:txBody>
          <a:bodyPr/>
          <a:lstStyle/>
          <a:p>
            <a:pPr>
              <a:buFontTx/>
              <a:buNone/>
            </a:pPr>
            <a:r>
              <a:rPr lang="nl-NL"/>
              <a:t>(bleeksporig) bosviooltje</a:t>
            </a:r>
          </a:p>
          <a:p>
            <a:pPr>
              <a:buFontTx/>
              <a:buNone/>
            </a:pPr>
            <a:r>
              <a:rPr lang="nl-NL" i="1"/>
              <a:t>Viola riviniana</a:t>
            </a:r>
          </a:p>
          <a:p>
            <a:pPr>
              <a:buFontTx/>
              <a:buNone/>
            </a:pPr>
            <a:r>
              <a:rPr lang="nl-NL"/>
              <a:t>Blauwe bloemen</a:t>
            </a:r>
          </a:p>
          <a:p>
            <a:pPr>
              <a:buFontTx/>
              <a:buNone/>
            </a:pPr>
            <a:r>
              <a:rPr lang="nl-NL"/>
              <a:t>loofbossen</a:t>
            </a:r>
          </a:p>
        </p:txBody>
      </p:sp>
      <p:pic>
        <p:nvPicPr>
          <p:cNvPr id="681989" name="Picture 5" descr="Viola_riviniana-01_%28xndr%29"/>
          <p:cNvPicPr>
            <a:picLocks noChangeAspect="1" noChangeArrowheads="1"/>
          </p:cNvPicPr>
          <p:nvPr/>
        </p:nvPicPr>
        <p:blipFill>
          <a:blip r:embed="rId2" cstate="print"/>
          <a:srcRect/>
          <a:stretch>
            <a:fillRect/>
          </a:stretch>
        </p:blipFill>
        <p:spPr bwMode="auto">
          <a:xfrm>
            <a:off x="5219700" y="1196975"/>
            <a:ext cx="3657600" cy="5486400"/>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nl-NL"/>
              <a:t>Zwaluwtong</a:t>
            </a:r>
          </a:p>
        </p:txBody>
      </p:sp>
      <p:sp>
        <p:nvSpPr>
          <p:cNvPr id="80900" name="Rectangle 4"/>
          <p:cNvSpPr>
            <a:spLocks noGrp="1" noChangeArrowheads="1"/>
          </p:cNvSpPr>
          <p:nvPr>
            <p:ph type="body" sz="half" idx="1"/>
          </p:nvPr>
        </p:nvSpPr>
        <p:spPr/>
        <p:txBody>
          <a:bodyPr/>
          <a:lstStyle/>
          <a:p>
            <a:pPr>
              <a:lnSpc>
                <a:spcPct val="90000"/>
              </a:lnSpc>
              <a:buFontTx/>
              <a:buNone/>
            </a:pPr>
            <a:r>
              <a:rPr lang="nl-NL" sz="2800"/>
              <a:t>Zwaluwtong</a:t>
            </a:r>
          </a:p>
          <a:p>
            <a:pPr>
              <a:lnSpc>
                <a:spcPct val="90000"/>
              </a:lnSpc>
              <a:buFontTx/>
              <a:buNone/>
            </a:pPr>
            <a:r>
              <a:rPr lang="nl-NL" sz="2800" i="1"/>
              <a:t>Polygonum convolvulus</a:t>
            </a:r>
          </a:p>
          <a:p>
            <a:pPr>
              <a:lnSpc>
                <a:spcPct val="90000"/>
              </a:lnSpc>
              <a:buFontTx/>
              <a:buNone/>
            </a:pPr>
            <a:r>
              <a:rPr lang="nl-NL" sz="2800"/>
              <a:t>Groeit overal</a:t>
            </a:r>
          </a:p>
          <a:p>
            <a:pPr>
              <a:lnSpc>
                <a:spcPct val="90000"/>
              </a:lnSpc>
              <a:buFontTx/>
              <a:buNone/>
            </a:pPr>
            <a:r>
              <a:rPr lang="nl-NL" sz="2800"/>
              <a:t>Lang, smal kiemblad. Kiemblaadjes vormen een stompe hoek</a:t>
            </a:r>
          </a:p>
          <a:p>
            <a:pPr>
              <a:lnSpc>
                <a:spcPct val="90000"/>
              </a:lnSpc>
              <a:buFontTx/>
              <a:buNone/>
            </a:pPr>
            <a:r>
              <a:rPr lang="nl-NL" sz="2800"/>
              <a:t>Driehoekige  pijlvormige bladeren. Stengels ranken (winden) om cultuurgewas</a:t>
            </a:r>
          </a:p>
        </p:txBody>
      </p:sp>
      <p:pic>
        <p:nvPicPr>
          <p:cNvPr id="80902" name="Picture 6"/>
          <p:cNvPicPr>
            <a:picLocks noGrp="1" noChangeAspect="1" noChangeArrowheads="1"/>
          </p:cNvPicPr>
          <p:nvPr>
            <p:ph sz="quarter" idx="2"/>
          </p:nvPr>
        </p:nvPicPr>
        <p:blipFill>
          <a:blip r:embed="rId3" cstate="print"/>
          <a:srcRect/>
          <a:stretch>
            <a:fillRect/>
          </a:stretch>
        </p:blipFill>
        <p:spPr>
          <a:xfrm>
            <a:off x="4427538" y="0"/>
            <a:ext cx="2543175" cy="4248150"/>
          </a:xfrm>
          <a:ln/>
        </p:spPr>
      </p:pic>
      <p:pic>
        <p:nvPicPr>
          <p:cNvPr id="80903" name="Picture 7"/>
          <p:cNvPicPr>
            <a:picLocks noGrp="1" noChangeAspect="1" noChangeArrowheads="1"/>
          </p:cNvPicPr>
          <p:nvPr>
            <p:ph sz="quarter" idx="3"/>
          </p:nvPr>
        </p:nvPicPr>
        <p:blipFill>
          <a:blip r:embed="rId4" cstate="print"/>
          <a:srcRect/>
          <a:stretch>
            <a:fillRect/>
          </a:stretch>
        </p:blipFill>
        <p:spPr>
          <a:xfrm>
            <a:off x="0" y="0"/>
            <a:ext cx="4406900" cy="6858000"/>
          </a:xfrm>
          <a:noFill/>
          <a:ln/>
        </p:spPr>
      </p:pic>
      <p:pic>
        <p:nvPicPr>
          <p:cNvPr id="80906" name="Picture 10" descr="zwaluwtong%20vegetatief-zwaluwtong%20vegetatief-1"/>
          <p:cNvPicPr>
            <a:picLocks noChangeAspect="1" noChangeArrowheads="1"/>
          </p:cNvPicPr>
          <p:nvPr/>
        </p:nvPicPr>
        <p:blipFill>
          <a:blip r:embed="rId5" cstate="print"/>
          <a:srcRect/>
          <a:stretch>
            <a:fillRect/>
          </a:stretch>
        </p:blipFill>
        <p:spPr bwMode="auto">
          <a:xfrm>
            <a:off x="4427538" y="3319463"/>
            <a:ext cx="4716462" cy="353853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09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nl-NL"/>
              <a:t>Grassen, straatgras</a:t>
            </a:r>
          </a:p>
        </p:txBody>
      </p:sp>
      <p:sp>
        <p:nvSpPr>
          <p:cNvPr id="16387" name="Rectangle 3"/>
          <p:cNvSpPr>
            <a:spLocks noGrp="1" noChangeArrowheads="1"/>
          </p:cNvSpPr>
          <p:nvPr>
            <p:ph type="body" sz="half" idx="1"/>
          </p:nvPr>
        </p:nvSpPr>
        <p:spPr/>
        <p:txBody>
          <a:bodyPr/>
          <a:lstStyle/>
          <a:p>
            <a:pPr>
              <a:buFontTx/>
              <a:buNone/>
            </a:pPr>
            <a:r>
              <a:rPr lang="nl-NL" sz="2800"/>
              <a:t>Straatgras (tuintjesgras)</a:t>
            </a:r>
          </a:p>
          <a:p>
            <a:pPr>
              <a:buFontTx/>
              <a:buNone/>
            </a:pPr>
            <a:r>
              <a:rPr lang="nl-NL" sz="2800" i="1"/>
              <a:t>Poa Annua</a:t>
            </a:r>
          </a:p>
          <a:p>
            <a:pPr>
              <a:buFontTx/>
              <a:buNone/>
            </a:pPr>
            <a:r>
              <a:rPr lang="nl-NL" sz="2800"/>
              <a:t>Eenjarig</a:t>
            </a:r>
          </a:p>
          <a:p>
            <a:pPr>
              <a:buFontTx/>
              <a:buNone/>
            </a:pPr>
            <a:r>
              <a:rPr lang="nl-NL" sz="2800"/>
              <a:t>Gehele jaar</a:t>
            </a:r>
          </a:p>
          <a:p>
            <a:pPr>
              <a:buFontTx/>
              <a:buNone/>
            </a:pPr>
            <a:r>
              <a:rPr lang="nl-NL" sz="2800"/>
              <a:t>Vochthoudende grond</a:t>
            </a:r>
          </a:p>
          <a:p>
            <a:pPr>
              <a:buFontTx/>
              <a:buNone/>
            </a:pPr>
            <a:r>
              <a:rPr lang="nl-NL" sz="2800"/>
              <a:t>Jongste blad gevouwen</a:t>
            </a:r>
          </a:p>
          <a:p>
            <a:pPr>
              <a:buFontTx/>
              <a:buNone/>
            </a:pPr>
            <a:r>
              <a:rPr lang="nl-NL" sz="2800"/>
              <a:t>Lang melkwit tongetje</a:t>
            </a:r>
          </a:p>
        </p:txBody>
      </p:sp>
      <p:sp>
        <p:nvSpPr>
          <p:cNvPr id="16391" name="Rectangle 7"/>
          <p:cNvSpPr>
            <a:spLocks noGrp="1" noChangeArrowheads="1"/>
          </p:cNvSpPr>
          <p:nvPr>
            <p:ph sz="quarter" idx="3"/>
          </p:nvPr>
        </p:nvSpPr>
        <p:spPr/>
        <p:txBody>
          <a:bodyPr/>
          <a:lstStyle/>
          <a:p>
            <a:endParaRPr lang="nl-NL" sz="2400"/>
          </a:p>
        </p:txBody>
      </p:sp>
      <p:sp>
        <p:nvSpPr>
          <p:cNvPr id="16392" name="Rectangle 8"/>
          <p:cNvSpPr>
            <a:spLocks noGrp="1" noChangeArrowheads="1"/>
          </p:cNvSpPr>
          <p:nvPr>
            <p:ph sz="quarter" idx="2"/>
          </p:nvPr>
        </p:nvSpPr>
        <p:spPr/>
        <p:txBody>
          <a:bodyPr/>
          <a:lstStyle/>
          <a:p>
            <a:endParaRPr lang="nl-NL" sz="2400"/>
          </a:p>
        </p:txBody>
      </p:sp>
      <p:pic>
        <p:nvPicPr>
          <p:cNvPr id="16394" name="Picture 10" descr="Bestand:Poa annua.jpg">
            <a:hlinkClick r:id="rId3"/>
          </p:cNvPr>
          <p:cNvPicPr>
            <a:picLocks noChangeAspect="1" noChangeArrowheads="1"/>
          </p:cNvPicPr>
          <p:nvPr/>
        </p:nvPicPr>
        <p:blipFill>
          <a:blip r:embed="rId4" cstate="print"/>
          <a:srcRect/>
          <a:stretch>
            <a:fillRect/>
          </a:stretch>
        </p:blipFill>
        <p:spPr bwMode="auto">
          <a:xfrm>
            <a:off x="395288" y="317500"/>
            <a:ext cx="8280400" cy="6207125"/>
          </a:xfrm>
          <a:prstGeom prst="rect">
            <a:avLst/>
          </a:prstGeom>
          <a:noFill/>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nl-NL"/>
              <a:t>Grassen, straatgras</a:t>
            </a:r>
          </a:p>
        </p:txBody>
      </p:sp>
      <p:sp>
        <p:nvSpPr>
          <p:cNvPr id="16387" name="Rectangle 3"/>
          <p:cNvSpPr>
            <a:spLocks noGrp="1" noChangeArrowheads="1"/>
          </p:cNvSpPr>
          <p:nvPr>
            <p:ph type="body" sz="half" idx="1"/>
          </p:nvPr>
        </p:nvSpPr>
        <p:spPr/>
        <p:txBody>
          <a:bodyPr/>
          <a:lstStyle/>
          <a:p>
            <a:pPr>
              <a:buFontTx/>
              <a:buNone/>
            </a:pPr>
            <a:r>
              <a:rPr lang="nl-NL" sz="2800"/>
              <a:t>Straatgras (tuintjesgras)</a:t>
            </a:r>
          </a:p>
          <a:p>
            <a:pPr>
              <a:buFontTx/>
              <a:buNone/>
            </a:pPr>
            <a:r>
              <a:rPr lang="nl-NL" sz="2800" i="1"/>
              <a:t>Poa Annua</a:t>
            </a:r>
          </a:p>
          <a:p>
            <a:pPr>
              <a:buFontTx/>
              <a:buNone/>
            </a:pPr>
            <a:r>
              <a:rPr lang="nl-NL" sz="2800"/>
              <a:t>Eenjarig</a:t>
            </a:r>
          </a:p>
          <a:p>
            <a:pPr>
              <a:buFontTx/>
              <a:buNone/>
            </a:pPr>
            <a:r>
              <a:rPr lang="nl-NL" sz="2800"/>
              <a:t>Gehele jaar</a:t>
            </a:r>
          </a:p>
          <a:p>
            <a:pPr>
              <a:buFontTx/>
              <a:buNone/>
            </a:pPr>
            <a:r>
              <a:rPr lang="nl-NL" sz="2800"/>
              <a:t>Vochthoudende grond</a:t>
            </a:r>
          </a:p>
          <a:p>
            <a:pPr>
              <a:buFontTx/>
              <a:buNone/>
            </a:pPr>
            <a:r>
              <a:rPr lang="nl-NL" sz="2800"/>
              <a:t>Jongste blad gevouwen</a:t>
            </a:r>
          </a:p>
          <a:p>
            <a:pPr>
              <a:buFontTx/>
              <a:buNone/>
            </a:pPr>
            <a:r>
              <a:rPr lang="nl-NL" sz="2800"/>
              <a:t>Lang melkwit tongetje</a:t>
            </a:r>
          </a:p>
        </p:txBody>
      </p:sp>
      <p:pic>
        <p:nvPicPr>
          <p:cNvPr id="16388" name="Picture 4"/>
          <p:cNvPicPr>
            <a:picLocks noGrp="1" noChangeAspect="1" noChangeArrowheads="1"/>
          </p:cNvPicPr>
          <p:nvPr>
            <p:ph sz="quarter" idx="2"/>
          </p:nvPr>
        </p:nvPicPr>
        <p:blipFill>
          <a:blip r:embed="rId3" cstate="print"/>
          <a:srcRect/>
          <a:stretch>
            <a:fillRect/>
          </a:stretch>
        </p:blipFill>
        <p:spPr>
          <a:xfrm>
            <a:off x="4643438" y="0"/>
            <a:ext cx="4368800" cy="6858000"/>
          </a:xfrm>
        </p:spPr>
      </p:pic>
      <p:pic>
        <p:nvPicPr>
          <p:cNvPr id="16389" name="Picture 5"/>
          <p:cNvPicPr>
            <a:picLocks noGrp="1" noChangeAspect="1" noChangeArrowheads="1"/>
          </p:cNvPicPr>
          <p:nvPr>
            <p:ph sz="quarter" idx="3"/>
          </p:nvPr>
        </p:nvPicPr>
        <p:blipFill>
          <a:blip r:embed="rId4" cstate="print"/>
          <a:srcRect/>
          <a:stretch>
            <a:fillRect/>
          </a:stretch>
        </p:blipFill>
        <p:spPr>
          <a:xfrm>
            <a:off x="0" y="0"/>
            <a:ext cx="4645025" cy="685800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3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p:txBody>
          <a:bodyPr/>
          <a:lstStyle/>
          <a:p>
            <a:r>
              <a:rPr lang="nl-NL"/>
              <a:t>Grassen, kweek</a:t>
            </a:r>
          </a:p>
        </p:txBody>
      </p:sp>
      <p:sp>
        <p:nvSpPr>
          <p:cNvPr id="4102" name="Rectangle 6"/>
          <p:cNvSpPr>
            <a:spLocks noGrp="1" noChangeArrowheads="1"/>
          </p:cNvSpPr>
          <p:nvPr>
            <p:ph type="body" sz="half" idx="1"/>
          </p:nvPr>
        </p:nvSpPr>
        <p:spPr/>
        <p:txBody>
          <a:bodyPr/>
          <a:lstStyle/>
          <a:p>
            <a:pPr>
              <a:buFontTx/>
              <a:buNone/>
            </a:pPr>
            <a:r>
              <a:rPr lang="nl-NL" sz="2800"/>
              <a:t>Kweek</a:t>
            </a:r>
          </a:p>
          <a:p>
            <a:pPr>
              <a:buFontTx/>
              <a:buNone/>
            </a:pPr>
            <a:r>
              <a:rPr lang="nl-NL" sz="2800" i="1"/>
              <a:t>Agropyron Repens</a:t>
            </a:r>
          </a:p>
          <a:p>
            <a:pPr>
              <a:buFontTx/>
              <a:buNone/>
            </a:pPr>
            <a:r>
              <a:rPr lang="nl-NL" sz="2800"/>
              <a:t>(Elymus repens)</a:t>
            </a:r>
          </a:p>
          <a:p>
            <a:pPr>
              <a:buFontTx/>
              <a:buNone/>
            </a:pPr>
            <a:r>
              <a:rPr lang="nl-NL" sz="2800"/>
              <a:t>Overblijvend wortelonkruid</a:t>
            </a:r>
          </a:p>
          <a:p>
            <a:pPr>
              <a:buFontTx/>
              <a:buNone/>
            </a:pPr>
            <a:r>
              <a:rPr lang="nl-NL" sz="2800"/>
              <a:t>Algemeen voorkomend</a:t>
            </a:r>
          </a:p>
          <a:p>
            <a:pPr>
              <a:buFontTx/>
              <a:buNone/>
            </a:pPr>
            <a:r>
              <a:rPr lang="nl-NL" sz="2800"/>
              <a:t>Zaden per aar: 50</a:t>
            </a:r>
          </a:p>
        </p:txBody>
      </p:sp>
      <p:pic>
        <p:nvPicPr>
          <p:cNvPr id="4103" name="Picture 7"/>
          <p:cNvPicPr>
            <a:picLocks noGrp="1" noChangeAspect="1" noChangeArrowheads="1"/>
          </p:cNvPicPr>
          <p:nvPr>
            <p:ph sz="quarter" idx="2"/>
          </p:nvPr>
        </p:nvPicPr>
        <p:blipFill>
          <a:blip r:embed="rId3" cstate="print"/>
          <a:srcRect/>
          <a:stretch>
            <a:fillRect/>
          </a:stretch>
        </p:blipFill>
        <p:spPr>
          <a:xfrm>
            <a:off x="4787900" y="0"/>
            <a:ext cx="4067175" cy="6858000"/>
          </a:xfrm>
        </p:spPr>
      </p:pic>
      <p:pic>
        <p:nvPicPr>
          <p:cNvPr id="4104" name="Picture 8"/>
          <p:cNvPicPr>
            <a:picLocks noGrp="1" noChangeAspect="1" noChangeArrowheads="1"/>
          </p:cNvPicPr>
          <p:nvPr>
            <p:ph sz="quarter" idx="3"/>
          </p:nvPr>
        </p:nvPicPr>
        <p:blipFill>
          <a:blip r:embed="rId4" cstate="print"/>
          <a:srcRect/>
          <a:stretch>
            <a:fillRect/>
          </a:stretch>
        </p:blipFill>
        <p:spPr>
          <a:xfrm>
            <a:off x="395288" y="0"/>
            <a:ext cx="4316412" cy="685800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Geknikte vossenstaart</a:t>
            </a:r>
            <a:endParaRPr lang="nl-NL" dirty="0"/>
          </a:p>
        </p:txBody>
      </p:sp>
      <p:sp>
        <p:nvSpPr>
          <p:cNvPr id="3" name="Tijdelijke aanduiding voor tekst 2"/>
          <p:cNvSpPr>
            <a:spLocks noGrp="1"/>
          </p:cNvSpPr>
          <p:nvPr>
            <p:ph type="body" sz="half" idx="1"/>
          </p:nvPr>
        </p:nvSpPr>
        <p:spPr/>
        <p:txBody>
          <a:bodyPr/>
          <a:lstStyle/>
          <a:p>
            <a:endParaRPr lang="nl-NL"/>
          </a:p>
        </p:txBody>
      </p:sp>
      <p:sp>
        <p:nvSpPr>
          <p:cNvPr id="4" name="Tijdelijke aanduiding voor inhoud 3"/>
          <p:cNvSpPr>
            <a:spLocks noGrp="1"/>
          </p:cNvSpPr>
          <p:nvPr>
            <p:ph sz="quarter" idx="2"/>
          </p:nvPr>
        </p:nvSpPr>
        <p:spPr/>
        <p:txBody>
          <a:bodyPr/>
          <a:lstStyle/>
          <a:p>
            <a:endParaRPr lang="nl-NL"/>
          </a:p>
        </p:txBody>
      </p:sp>
      <p:sp>
        <p:nvSpPr>
          <p:cNvPr id="5" name="Tijdelijke aanduiding voor inhoud 4"/>
          <p:cNvSpPr>
            <a:spLocks noGrp="1"/>
          </p:cNvSpPr>
          <p:nvPr>
            <p:ph sz="quarter" idx="3"/>
          </p:nvPr>
        </p:nvSpPr>
        <p:spPr/>
        <p:txBody>
          <a:bodyPr/>
          <a:lstStyle/>
          <a:p>
            <a:endParaRPr lang="nl-NL"/>
          </a:p>
        </p:txBody>
      </p:sp>
      <p:pic>
        <p:nvPicPr>
          <p:cNvPr id="214018" name="Picture 2" descr="Bestand:Geknikte vossestaart plant (Alopecurus geniculatus).jpg">
            <a:hlinkClick r:id="rId2"/>
          </p:cNvPr>
          <p:cNvPicPr>
            <a:picLocks noChangeAspect="1" noChangeArrowheads="1"/>
          </p:cNvPicPr>
          <p:nvPr/>
        </p:nvPicPr>
        <p:blipFill>
          <a:blip r:embed="rId3" cstate="print"/>
          <a:srcRect/>
          <a:stretch>
            <a:fillRect/>
          </a:stretch>
        </p:blipFill>
        <p:spPr bwMode="auto">
          <a:xfrm>
            <a:off x="0" y="1142984"/>
            <a:ext cx="5929322" cy="4446992"/>
          </a:xfrm>
          <a:prstGeom prst="rect">
            <a:avLst/>
          </a:prstGeom>
          <a:noFill/>
        </p:spPr>
      </p:pic>
      <p:pic>
        <p:nvPicPr>
          <p:cNvPr id="214020" name="Picture 4" descr="Bestand:Geknikte vossestaart aar (Alopecurus geniculatus inflorescens).jpg">
            <a:hlinkClick r:id="rId4"/>
          </p:cNvPr>
          <p:cNvPicPr>
            <a:picLocks noChangeAspect="1" noChangeArrowheads="1"/>
          </p:cNvPicPr>
          <p:nvPr/>
        </p:nvPicPr>
        <p:blipFill>
          <a:blip r:embed="rId5" cstate="print"/>
          <a:srcRect/>
          <a:stretch>
            <a:fillRect/>
          </a:stretch>
        </p:blipFill>
        <p:spPr bwMode="auto">
          <a:xfrm>
            <a:off x="5857884" y="1152524"/>
            <a:ext cx="3057525" cy="5705476"/>
          </a:xfrm>
          <a:prstGeom prst="rect">
            <a:avLst/>
          </a:prstGeom>
          <a:noFill/>
        </p:spPr>
      </p:pic>
      <p:pic>
        <p:nvPicPr>
          <p:cNvPr id="214022" name="Picture 6" descr="Bestand:Geknikte vossestaart tongetje (Alopecurus geniculatus ligula.jpg">
            <a:hlinkClick r:id="rId6"/>
          </p:cNvPr>
          <p:cNvPicPr>
            <a:picLocks noChangeAspect="1" noChangeArrowheads="1"/>
          </p:cNvPicPr>
          <p:nvPr/>
        </p:nvPicPr>
        <p:blipFill>
          <a:blip r:embed="rId7" cstate="print"/>
          <a:srcRect/>
          <a:stretch>
            <a:fillRect/>
          </a:stretch>
        </p:blipFill>
        <p:spPr bwMode="auto">
          <a:xfrm>
            <a:off x="3000364" y="4714885"/>
            <a:ext cx="2826480" cy="2143116"/>
          </a:xfrm>
          <a:prstGeom prst="rect">
            <a:avLst/>
          </a:prstGeom>
          <a:noFill/>
        </p:spPr>
      </p:pic>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nl-NL"/>
              <a:t>Grassen, duist</a:t>
            </a:r>
          </a:p>
        </p:txBody>
      </p:sp>
      <p:sp>
        <p:nvSpPr>
          <p:cNvPr id="18435" name="Rectangle 3"/>
          <p:cNvSpPr>
            <a:spLocks noGrp="1" noChangeArrowheads="1"/>
          </p:cNvSpPr>
          <p:nvPr>
            <p:ph type="body" sz="half" idx="1"/>
          </p:nvPr>
        </p:nvSpPr>
        <p:spPr/>
        <p:txBody>
          <a:bodyPr/>
          <a:lstStyle/>
          <a:p>
            <a:pPr>
              <a:buFontTx/>
              <a:buNone/>
            </a:pPr>
            <a:r>
              <a:rPr lang="nl-NL" sz="2800"/>
              <a:t>Duist</a:t>
            </a:r>
          </a:p>
          <a:p>
            <a:pPr>
              <a:buFontTx/>
              <a:buNone/>
            </a:pPr>
            <a:r>
              <a:rPr lang="nl-NL" sz="2800" i="1"/>
              <a:t>Alopecurus myosuroïdes</a:t>
            </a:r>
          </a:p>
          <a:p>
            <a:pPr>
              <a:buFontTx/>
              <a:buNone/>
            </a:pPr>
            <a:r>
              <a:rPr lang="nl-NL" sz="2800"/>
              <a:t>Eenjarig</a:t>
            </a:r>
          </a:p>
          <a:p>
            <a:pPr>
              <a:buFontTx/>
              <a:buNone/>
            </a:pPr>
            <a:r>
              <a:rPr lang="nl-NL" sz="2800"/>
              <a:t>Zavel, klei en löss</a:t>
            </a:r>
          </a:p>
          <a:p>
            <a:pPr>
              <a:buFontTx/>
              <a:buNone/>
            </a:pPr>
            <a:r>
              <a:rPr lang="nl-NL" sz="2800"/>
              <a:t>Oortjes ontbreken, tongetje vrij lang</a:t>
            </a:r>
          </a:p>
          <a:p>
            <a:pPr>
              <a:buFontTx/>
              <a:buNone/>
            </a:pPr>
            <a:r>
              <a:rPr lang="nl-NL" sz="2800"/>
              <a:t>Zaad &gt; 10 jr kiemkracht</a:t>
            </a:r>
          </a:p>
        </p:txBody>
      </p:sp>
      <p:pic>
        <p:nvPicPr>
          <p:cNvPr id="18436" name="Picture 4"/>
          <p:cNvPicPr>
            <a:picLocks noGrp="1" noChangeAspect="1" noChangeArrowheads="1"/>
          </p:cNvPicPr>
          <p:nvPr>
            <p:ph sz="half" idx="2"/>
          </p:nvPr>
        </p:nvPicPr>
        <p:blipFill>
          <a:blip r:embed="rId3" cstate="print"/>
          <a:srcRect/>
          <a:stretch>
            <a:fillRect/>
          </a:stretch>
        </p:blipFill>
        <p:spPr>
          <a:xfrm>
            <a:off x="4643438" y="0"/>
            <a:ext cx="4389437" cy="6858000"/>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3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nl-NL"/>
              <a:t>Grassen, windhalm</a:t>
            </a:r>
          </a:p>
        </p:txBody>
      </p:sp>
      <p:sp>
        <p:nvSpPr>
          <p:cNvPr id="34819" name="Rectangle 3"/>
          <p:cNvSpPr>
            <a:spLocks noGrp="1" noChangeArrowheads="1"/>
          </p:cNvSpPr>
          <p:nvPr>
            <p:ph type="body" sz="half" idx="1"/>
          </p:nvPr>
        </p:nvSpPr>
        <p:spPr/>
        <p:txBody>
          <a:bodyPr/>
          <a:lstStyle/>
          <a:p>
            <a:pPr>
              <a:buFontTx/>
              <a:buNone/>
            </a:pPr>
            <a:r>
              <a:rPr lang="nl-NL" sz="2800"/>
              <a:t>Windhalm</a:t>
            </a:r>
          </a:p>
          <a:p>
            <a:pPr>
              <a:buFontTx/>
              <a:buNone/>
            </a:pPr>
            <a:r>
              <a:rPr lang="nl-NL" sz="2800" i="1"/>
              <a:t>Apera spica-venti</a:t>
            </a:r>
          </a:p>
          <a:p>
            <a:pPr>
              <a:buFontTx/>
              <a:buNone/>
            </a:pPr>
            <a:r>
              <a:rPr lang="nl-NL" sz="2800"/>
              <a:t>Eenjarig</a:t>
            </a:r>
          </a:p>
          <a:p>
            <a:pPr>
              <a:buFontTx/>
              <a:buNone/>
            </a:pPr>
            <a:r>
              <a:rPr lang="nl-NL" sz="2800"/>
              <a:t>Najaarskiemer (voorjaar)</a:t>
            </a:r>
          </a:p>
          <a:p>
            <a:pPr>
              <a:buFontTx/>
              <a:buNone/>
            </a:pPr>
            <a:r>
              <a:rPr lang="nl-NL" sz="2800"/>
              <a:t>Zandige grond</a:t>
            </a:r>
          </a:p>
          <a:p>
            <a:pPr>
              <a:buFontTx/>
              <a:buNone/>
            </a:pPr>
            <a:r>
              <a:rPr lang="nl-NL" sz="2800"/>
              <a:t>Zaden per plant 2000</a:t>
            </a:r>
          </a:p>
        </p:txBody>
      </p:sp>
      <p:pic>
        <p:nvPicPr>
          <p:cNvPr id="34820" name="Picture 4"/>
          <p:cNvPicPr>
            <a:picLocks noGrp="1" noChangeAspect="1" noChangeArrowheads="1"/>
          </p:cNvPicPr>
          <p:nvPr>
            <p:ph sz="quarter" idx="2"/>
          </p:nvPr>
        </p:nvPicPr>
        <p:blipFill>
          <a:blip r:embed="rId3" cstate="print"/>
          <a:srcRect/>
          <a:stretch>
            <a:fillRect/>
          </a:stretch>
        </p:blipFill>
        <p:spPr>
          <a:xfrm>
            <a:off x="0" y="0"/>
            <a:ext cx="4716463" cy="6453188"/>
          </a:xfrm>
          <a:noFill/>
          <a:ln/>
        </p:spPr>
      </p:pic>
      <p:pic>
        <p:nvPicPr>
          <p:cNvPr id="34822" name="Picture 6"/>
          <p:cNvPicPr>
            <a:picLocks noGrp="1" noChangeAspect="1" noChangeArrowheads="1"/>
          </p:cNvPicPr>
          <p:nvPr>
            <p:ph sz="quarter" idx="3"/>
          </p:nvPr>
        </p:nvPicPr>
        <p:blipFill>
          <a:blip r:embed="rId4" cstate="print"/>
          <a:srcRect/>
          <a:stretch>
            <a:fillRect/>
          </a:stretch>
        </p:blipFill>
        <p:spPr>
          <a:xfrm>
            <a:off x="4730750" y="0"/>
            <a:ext cx="4413250" cy="6453188"/>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nl-NL"/>
              <a:t>Grassen, hanenpoot</a:t>
            </a:r>
          </a:p>
        </p:txBody>
      </p:sp>
      <p:sp>
        <p:nvSpPr>
          <p:cNvPr id="11267" name="Rectangle 3"/>
          <p:cNvSpPr>
            <a:spLocks noGrp="1" noChangeArrowheads="1"/>
          </p:cNvSpPr>
          <p:nvPr>
            <p:ph type="body" sz="half" idx="1"/>
          </p:nvPr>
        </p:nvSpPr>
        <p:spPr/>
        <p:txBody>
          <a:bodyPr/>
          <a:lstStyle/>
          <a:p>
            <a:pPr>
              <a:buFontTx/>
              <a:buNone/>
            </a:pPr>
            <a:r>
              <a:rPr lang="nl-NL" sz="2800"/>
              <a:t>Hanenpoot</a:t>
            </a:r>
          </a:p>
          <a:p>
            <a:pPr>
              <a:buFontTx/>
              <a:buNone/>
            </a:pPr>
            <a:r>
              <a:rPr lang="nl-NL" sz="2800" i="1"/>
              <a:t>Echinochloa crus-galli</a:t>
            </a:r>
          </a:p>
          <a:p>
            <a:pPr>
              <a:buFontTx/>
              <a:buNone/>
            </a:pPr>
            <a:r>
              <a:rPr lang="nl-NL" sz="2800"/>
              <a:t>Eenjarig </a:t>
            </a:r>
          </a:p>
          <a:p>
            <a:pPr>
              <a:buFontTx/>
              <a:buNone/>
            </a:pPr>
            <a:r>
              <a:rPr lang="nl-NL" sz="2800"/>
              <a:t>Voedselrijke grond</a:t>
            </a:r>
          </a:p>
          <a:p>
            <a:pPr>
              <a:buFontTx/>
              <a:buNone/>
            </a:pPr>
            <a:r>
              <a:rPr lang="nl-NL" sz="2800"/>
              <a:t>Oortjes ontbreken</a:t>
            </a:r>
          </a:p>
          <a:p>
            <a:pPr>
              <a:buFontTx/>
              <a:buNone/>
            </a:pPr>
            <a:r>
              <a:rPr lang="nl-NL" sz="2800"/>
              <a:t>Geen tongetje</a:t>
            </a:r>
          </a:p>
        </p:txBody>
      </p:sp>
      <p:pic>
        <p:nvPicPr>
          <p:cNvPr id="11268" name="Picture 4"/>
          <p:cNvPicPr>
            <a:picLocks noGrp="1" noChangeAspect="1" noChangeArrowheads="1"/>
          </p:cNvPicPr>
          <p:nvPr>
            <p:ph sz="quarter" idx="2"/>
          </p:nvPr>
        </p:nvPicPr>
        <p:blipFill>
          <a:blip r:embed="rId3" cstate="print"/>
          <a:srcRect/>
          <a:stretch>
            <a:fillRect/>
          </a:stretch>
        </p:blipFill>
        <p:spPr>
          <a:xfrm>
            <a:off x="4932363" y="0"/>
            <a:ext cx="3851275" cy="6858000"/>
          </a:xfrm>
        </p:spPr>
      </p:pic>
      <p:pic>
        <p:nvPicPr>
          <p:cNvPr id="11269" name="Picture 5"/>
          <p:cNvPicPr>
            <a:picLocks noGrp="1" noChangeAspect="1" noChangeArrowheads="1"/>
          </p:cNvPicPr>
          <p:nvPr>
            <p:ph sz="quarter" idx="3"/>
          </p:nvPr>
        </p:nvPicPr>
        <p:blipFill>
          <a:blip r:embed="rId4" cstate="print"/>
          <a:srcRect/>
          <a:stretch>
            <a:fillRect/>
          </a:stretch>
        </p:blipFill>
        <p:spPr>
          <a:xfrm>
            <a:off x="468313" y="0"/>
            <a:ext cx="4464050" cy="685800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2" name="Rectangle 4"/>
          <p:cNvSpPr>
            <a:spLocks noGrp="1" noChangeArrowheads="1"/>
          </p:cNvSpPr>
          <p:nvPr>
            <p:ph type="title"/>
          </p:nvPr>
        </p:nvSpPr>
        <p:spPr/>
        <p:txBody>
          <a:bodyPr/>
          <a:lstStyle/>
          <a:p>
            <a:r>
              <a:rPr lang="nl-NL"/>
              <a:t>Hanepoot</a:t>
            </a:r>
          </a:p>
        </p:txBody>
      </p:sp>
      <p:sp>
        <p:nvSpPr>
          <p:cNvPr id="524293" name="Rectangle 5"/>
          <p:cNvSpPr>
            <a:spLocks noGrp="1" noChangeArrowheads="1"/>
          </p:cNvSpPr>
          <p:nvPr>
            <p:ph type="body" sz="half" idx="1"/>
          </p:nvPr>
        </p:nvSpPr>
        <p:spPr/>
        <p:txBody>
          <a:bodyPr/>
          <a:lstStyle/>
          <a:p>
            <a:pPr>
              <a:buFontTx/>
              <a:buNone/>
            </a:pPr>
            <a:r>
              <a:rPr lang="nl-NL" sz="2800"/>
              <a:t>Hanepoot</a:t>
            </a:r>
          </a:p>
          <a:p>
            <a:pPr>
              <a:buFontTx/>
              <a:buNone/>
            </a:pPr>
            <a:r>
              <a:rPr lang="nl-NL" sz="2800" i="1"/>
              <a:t>Echinochloa crus-galli</a:t>
            </a:r>
          </a:p>
          <a:p>
            <a:pPr>
              <a:buFontTx/>
              <a:buNone/>
            </a:pPr>
            <a:r>
              <a:rPr lang="nl-NL" sz="2800"/>
              <a:t>Late kiemer &gt; 10 oC</a:t>
            </a:r>
          </a:p>
          <a:p>
            <a:pPr>
              <a:buFontTx/>
              <a:buNone/>
            </a:pPr>
            <a:r>
              <a:rPr lang="nl-NL" sz="2800"/>
              <a:t>Zeer sterke groeier.</a:t>
            </a:r>
          </a:p>
        </p:txBody>
      </p:sp>
      <p:pic>
        <p:nvPicPr>
          <p:cNvPr id="524296" name="Picture 8" descr="hanepoot%20vegetatief-hanepoot%20vegetatief-1"/>
          <p:cNvPicPr>
            <a:picLocks noGrp="1" noChangeAspect="1" noChangeArrowheads="1"/>
          </p:cNvPicPr>
          <p:nvPr>
            <p:ph sz="quarter" idx="2"/>
          </p:nvPr>
        </p:nvPicPr>
        <p:blipFill>
          <a:blip r:embed="rId2" cstate="print"/>
          <a:srcRect/>
          <a:stretch>
            <a:fillRect/>
          </a:stretch>
        </p:blipFill>
        <p:spPr>
          <a:xfrm>
            <a:off x="5210175" y="1600200"/>
            <a:ext cx="2914650" cy="2185988"/>
          </a:xfrm>
          <a:noFill/>
          <a:ln/>
        </p:spPr>
      </p:pic>
      <p:pic>
        <p:nvPicPr>
          <p:cNvPr id="524297" name="Picture 9" descr="hanenpoot%20kiemplant-hanenpoot%20kiemplant-1"/>
          <p:cNvPicPr>
            <a:picLocks noGrp="1" noChangeAspect="1" noChangeArrowheads="1"/>
          </p:cNvPicPr>
          <p:nvPr>
            <p:ph sz="quarter" idx="3"/>
          </p:nvPr>
        </p:nvPicPr>
        <p:blipFill>
          <a:blip r:embed="rId3" cstate="print"/>
          <a:srcRect/>
          <a:stretch>
            <a:fillRect/>
          </a:stretch>
        </p:blipFill>
        <p:spPr>
          <a:xfrm>
            <a:off x="5208588" y="3938588"/>
            <a:ext cx="2916237" cy="2187575"/>
          </a:xfrm>
          <a:noFill/>
          <a:ln/>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nl-NL"/>
              <a:t>Grassen, wilde haver</a:t>
            </a:r>
          </a:p>
        </p:txBody>
      </p:sp>
      <p:sp>
        <p:nvSpPr>
          <p:cNvPr id="24579" name="Rectangle 3"/>
          <p:cNvSpPr>
            <a:spLocks noGrp="1" noChangeArrowheads="1"/>
          </p:cNvSpPr>
          <p:nvPr>
            <p:ph type="body" sz="half" idx="1"/>
          </p:nvPr>
        </p:nvSpPr>
        <p:spPr/>
        <p:txBody>
          <a:bodyPr/>
          <a:lstStyle/>
          <a:p>
            <a:pPr>
              <a:buFontTx/>
              <a:buNone/>
            </a:pPr>
            <a:r>
              <a:rPr lang="nl-NL" sz="2400"/>
              <a:t>Wilde Haver (Oot)</a:t>
            </a:r>
          </a:p>
          <a:p>
            <a:pPr>
              <a:buFontTx/>
              <a:buNone/>
            </a:pPr>
            <a:r>
              <a:rPr lang="nl-NL" sz="2400" i="1"/>
              <a:t>Avena fatua</a:t>
            </a:r>
          </a:p>
          <a:p>
            <a:pPr>
              <a:buFontTx/>
              <a:buNone/>
            </a:pPr>
            <a:r>
              <a:rPr lang="nl-NL" sz="2400"/>
              <a:t>Eenjarig</a:t>
            </a:r>
          </a:p>
          <a:p>
            <a:pPr>
              <a:buFontTx/>
              <a:buNone/>
            </a:pPr>
            <a:r>
              <a:rPr lang="nl-NL" sz="2400"/>
              <a:t>Zavel, klei en löss</a:t>
            </a:r>
          </a:p>
          <a:p>
            <a:pPr>
              <a:buFontTx/>
              <a:buNone/>
            </a:pPr>
            <a:r>
              <a:rPr lang="nl-NL" sz="2400"/>
              <a:t>Niet verwisselen met gewone haver</a:t>
            </a:r>
          </a:p>
          <a:p>
            <a:pPr>
              <a:buFontTx/>
              <a:buNone/>
            </a:pPr>
            <a:r>
              <a:rPr lang="nl-NL" sz="2400"/>
              <a:t>Bladrand aan de basis behaard</a:t>
            </a:r>
          </a:p>
          <a:p>
            <a:pPr>
              <a:buFontTx/>
              <a:buNone/>
            </a:pPr>
            <a:r>
              <a:rPr lang="nl-NL" sz="2400"/>
              <a:t>Oortjes ontbreken, tongetje vrij lang, gerafelde rand</a:t>
            </a:r>
          </a:p>
        </p:txBody>
      </p:sp>
      <p:pic>
        <p:nvPicPr>
          <p:cNvPr id="24581" name="Picture 5" descr="blad en bladbasis"/>
          <p:cNvPicPr>
            <a:picLocks noGrp="1" noChangeAspect="1" noChangeArrowheads="1"/>
          </p:cNvPicPr>
          <p:nvPr>
            <p:ph sz="quarter" idx="3"/>
          </p:nvPr>
        </p:nvPicPr>
        <p:blipFill>
          <a:blip r:embed="rId3" cstate="print"/>
          <a:srcRect/>
          <a:stretch>
            <a:fillRect/>
          </a:stretch>
        </p:blipFill>
        <p:spPr>
          <a:xfrm>
            <a:off x="0" y="1125538"/>
            <a:ext cx="4059238" cy="5732462"/>
          </a:xfrm>
          <a:noFill/>
          <a:ln/>
        </p:spPr>
      </p:pic>
      <p:sp>
        <p:nvSpPr>
          <p:cNvPr id="24583" name="Rectangle 7"/>
          <p:cNvSpPr>
            <a:spLocks noGrp="1" noChangeArrowheads="1"/>
          </p:cNvSpPr>
          <p:nvPr>
            <p:ph sz="quarter" idx="2"/>
          </p:nvPr>
        </p:nvSpPr>
        <p:spPr/>
        <p:txBody>
          <a:bodyPr/>
          <a:lstStyle/>
          <a:p>
            <a:endParaRPr lang="nl-NL" sz="2400"/>
          </a:p>
        </p:txBody>
      </p:sp>
      <p:pic>
        <p:nvPicPr>
          <p:cNvPr id="24585" name="Picture 9" descr="Oot (Avena fatua) foto">
            <a:hlinkClick r:id="rId4" tooltip="bekijk alle"/>
          </p:cNvPr>
          <p:cNvPicPr>
            <a:picLocks noChangeAspect="1" noChangeArrowheads="1"/>
          </p:cNvPicPr>
          <p:nvPr/>
        </p:nvPicPr>
        <p:blipFill>
          <a:blip r:embed="rId5" cstate="print"/>
          <a:srcRect/>
          <a:stretch>
            <a:fillRect/>
          </a:stretch>
        </p:blipFill>
        <p:spPr bwMode="auto">
          <a:xfrm>
            <a:off x="4284663" y="762000"/>
            <a:ext cx="4572000" cy="6096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5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8434" name="Rectangle 2"/>
          <p:cNvSpPr>
            <a:spLocks noGrp="1" noChangeArrowheads="1"/>
          </p:cNvSpPr>
          <p:nvPr>
            <p:ph type="title"/>
          </p:nvPr>
        </p:nvSpPr>
        <p:spPr/>
        <p:txBody>
          <a:bodyPr/>
          <a:lstStyle/>
          <a:p>
            <a:r>
              <a:rPr lang="nl-NL"/>
              <a:t>Klein liefdegras</a:t>
            </a:r>
          </a:p>
        </p:txBody>
      </p:sp>
      <p:sp>
        <p:nvSpPr>
          <p:cNvPr id="658436" name="Rectangle 4"/>
          <p:cNvSpPr>
            <a:spLocks noGrp="1" noChangeArrowheads="1"/>
          </p:cNvSpPr>
          <p:nvPr>
            <p:ph type="body" sz="half" idx="1"/>
          </p:nvPr>
        </p:nvSpPr>
        <p:spPr/>
        <p:txBody>
          <a:bodyPr/>
          <a:lstStyle/>
          <a:p>
            <a:pPr>
              <a:buFontTx/>
              <a:buNone/>
            </a:pPr>
            <a:r>
              <a:rPr lang="nl-NL" sz="2800" i="1"/>
              <a:t>(Eragrostis minor)</a:t>
            </a:r>
          </a:p>
          <a:p>
            <a:pPr>
              <a:buFontTx/>
              <a:buNone/>
            </a:pPr>
            <a:endParaRPr lang="nl-NL" sz="2800"/>
          </a:p>
        </p:txBody>
      </p:sp>
      <p:sp>
        <p:nvSpPr>
          <p:cNvPr id="658437" name="Rectangle 5"/>
          <p:cNvSpPr>
            <a:spLocks noGrp="1" noChangeArrowheads="1"/>
          </p:cNvSpPr>
          <p:nvPr>
            <p:ph sz="half" idx="2"/>
          </p:nvPr>
        </p:nvSpPr>
        <p:spPr/>
        <p:txBody>
          <a:bodyPr/>
          <a:lstStyle/>
          <a:p>
            <a:endParaRPr lang="nl-NL" sz="2800"/>
          </a:p>
        </p:txBody>
      </p:sp>
      <p:pic>
        <p:nvPicPr>
          <p:cNvPr id="658439" name="Picture 7" descr="KLEIN_LIEFDEGRAS"/>
          <p:cNvPicPr>
            <a:picLocks noChangeAspect="1" noChangeArrowheads="1"/>
          </p:cNvPicPr>
          <p:nvPr/>
        </p:nvPicPr>
        <p:blipFill>
          <a:blip r:embed="rId2" cstate="print"/>
          <a:srcRect/>
          <a:stretch>
            <a:fillRect/>
          </a:stretch>
        </p:blipFill>
        <p:spPr bwMode="auto">
          <a:xfrm>
            <a:off x="5219700" y="1484313"/>
            <a:ext cx="3240088" cy="4895850"/>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nl-NL"/>
              <a:t>Viltige duizendknoop</a:t>
            </a:r>
          </a:p>
        </p:txBody>
      </p:sp>
      <p:sp>
        <p:nvSpPr>
          <p:cNvPr id="84996" name="Rectangle 4"/>
          <p:cNvSpPr>
            <a:spLocks noGrp="1" noChangeArrowheads="1"/>
          </p:cNvSpPr>
          <p:nvPr>
            <p:ph type="body" sz="half" idx="1"/>
          </p:nvPr>
        </p:nvSpPr>
        <p:spPr/>
        <p:txBody>
          <a:bodyPr/>
          <a:lstStyle/>
          <a:p>
            <a:pPr>
              <a:buFontTx/>
              <a:buNone/>
            </a:pPr>
            <a:r>
              <a:rPr lang="nl-NL" sz="2800"/>
              <a:t>Viltige duizendknoop</a:t>
            </a:r>
          </a:p>
          <a:p>
            <a:pPr>
              <a:buFontTx/>
              <a:buNone/>
            </a:pPr>
            <a:r>
              <a:rPr lang="nl-NL" sz="2800" i="1"/>
              <a:t>Polygonum lapathifolium</a:t>
            </a:r>
          </a:p>
          <a:p>
            <a:pPr>
              <a:buFontTx/>
              <a:buNone/>
            </a:pPr>
            <a:r>
              <a:rPr lang="nl-NL" sz="2800"/>
              <a:t>Zand, zavel en kleigronden met goede voedingstoestand</a:t>
            </a:r>
          </a:p>
          <a:p>
            <a:pPr>
              <a:buFontTx/>
              <a:buNone/>
            </a:pPr>
            <a:r>
              <a:rPr lang="nl-NL" sz="2800"/>
              <a:t>Tuitje niet of slechts kort bewimperd</a:t>
            </a:r>
          </a:p>
        </p:txBody>
      </p:sp>
      <p:pic>
        <p:nvPicPr>
          <p:cNvPr id="84998" name="Picture 6"/>
          <p:cNvPicPr>
            <a:picLocks noGrp="1" noChangeAspect="1" noChangeArrowheads="1"/>
          </p:cNvPicPr>
          <p:nvPr>
            <p:ph sz="quarter" idx="2"/>
          </p:nvPr>
        </p:nvPicPr>
        <p:blipFill>
          <a:blip r:embed="rId3" cstate="print"/>
          <a:srcRect/>
          <a:stretch>
            <a:fillRect/>
          </a:stretch>
        </p:blipFill>
        <p:spPr>
          <a:xfrm>
            <a:off x="4427538" y="0"/>
            <a:ext cx="4716462" cy="3052763"/>
          </a:xfrm>
          <a:ln/>
        </p:spPr>
      </p:pic>
      <p:pic>
        <p:nvPicPr>
          <p:cNvPr id="84999" name="Picture 7"/>
          <p:cNvPicPr>
            <a:picLocks noGrp="1" noChangeAspect="1" noChangeArrowheads="1"/>
          </p:cNvPicPr>
          <p:nvPr>
            <p:ph sz="quarter" idx="3"/>
          </p:nvPr>
        </p:nvPicPr>
        <p:blipFill>
          <a:blip r:embed="rId4" cstate="print"/>
          <a:srcRect/>
          <a:stretch>
            <a:fillRect/>
          </a:stretch>
        </p:blipFill>
        <p:spPr>
          <a:xfrm>
            <a:off x="4500563" y="3117850"/>
            <a:ext cx="4643437" cy="3586163"/>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99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r>
              <a:rPr lang="nl-NL"/>
              <a:t>Grassen, riet</a:t>
            </a:r>
          </a:p>
        </p:txBody>
      </p:sp>
      <p:sp>
        <p:nvSpPr>
          <p:cNvPr id="555011" name="Rectangle 3"/>
          <p:cNvSpPr>
            <a:spLocks noGrp="1" noChangeArrowheads="1"/>
          </p:cNvSpPr>
          <p:nvPr>
            <p:ph type="body" idx="1"/>
          </p:nvPr>
        </p:nvSpPr>
        <p:spPr/>
        <p:txBody>
          <a:bodyPr/>
          <a:lstStyle/>
          <a:p>
            <a:pPr>
              <a:buFontTx/>
              <a:buNone/>
            </a:pPr>
            <a:r>
              <a:rPr lang="nl-NL"/>
              <a:t>Riet</a:t>
            </a:r>
          </a:p>
          <a:p>
            <a:pPr>
              <a:buFontTx/>
              <a:buNone/>
            </a:pPr>
            <a:r>
              <a:rPr lang="nl-NL" i="1"/>
              <a:t>Phragmites australis</a:t>
            </a:r>
          </a:p>
          <a:p>
            <a:pPr>
              <a:buFontTx/>
              <a:buNone/>
            </a:pPr>
            <a:r>
              <a:rPr lang="nl-NL"/>
              <a:t>Uitbreiding door zaad,</a:t>
            </a:r>
          </a:p>
          <a:p>
            <a:pPr>
              <a:buFontTx/>
              <a:buNone/>
            </a:pPr>
            <a:r>
              <a:rPr lang="nl-NL"/>
              <a:t> wortelstok en runners</a:t>
            </a:r>
          </a:p>
        </p:txBody>
      </p:sp>
      <p:pic>
        <p:nvPicPr>
          <p:cNvPr id="555013" name="Picture 5" descr="Afbeelding:Phragmites australis1.jpg">
            <a:hlinkClick r:id="rId2"/>
          </p:cNvPr>
          <p:cNvPicPr>
            <a:picLocks noChangeAspect="1" noChangeArrowheads="1"/>
          </p:cNvPicPr>
          <p:nvPr/>
        </p:nvPicPr>
        <p:blipFill>
          <a:blip r:embed="rId3" cstate="print"/>
          <a:srcRect/>
          <a:stretch>
            <a:fillRect/>
          </a:stretch>
        </p:blipFill>
        <p:spPr bwMode="auto">
          <a:xfrm>
            <a:off x="4608513" y="1196975"/>
            <a:ext cx="4535487" cy="3954463"/>
          </a:xfrm>
          <a:prstGeom prst="rect">
            <a:avLst/>
          </a:prstGeom>
          <a:noFill/>
        </p:spPr>
      </p:pic>
      <p:pic>
        <p:nvPicPr>
          <p:cNvPr id="555015" name="Picture 7" descr="Riet_ligula_Phragmites_australis"/>
          <p:cNvPicPr>
            <a:picLocks noChangeAspect="1" noChangeArrowheads="1"/>
          </p:cNvPicPr>
          <p:nvPr/>
        </p:nvPicPr>
        <p:blipFill>
          <a:blip r:embed="rId4" cstate="print"/>
          <a:srcRect/>
          <a:stretch>
            <a:fillRect/>
          </a:stretch>
        </p:blipFill>
        <p:spPr bwMode="auto">
          <a:xfrm>
            <a:off x="539750" y="4017963"/>
            <a:ext cx="3635375" cy="2840037"/>
          </a:xfrm>
          <a:prstGeom prst="rect">
            <a:avLst/>
          </a:prstGeom>
          <a:noFill/>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lstStyle/>
          <a:p>
            <a:r>
              <a:rPr lang="nl-NL"/>
              <a:t>Grassen, kruipertje</a:t>
            </a:r>
          </a:p>
        </p:txBody>
      </p:sp>
      <p:sp>
        <p:nvSpPr>
          <p:cNvPr id="27653" name="Rectangle 5"/>
          <p:cNvSpPr>
            <a:spLocks noGrp="1" noChangeArrowheads="1"/>
          </p:cNvSpPr>
          <p:nvPr>
            <p:ph type="body" sz="half" idx="1"/>
          </p:nvPr>
        </p:nvSpPr>
        <p:spPr/>
        <p:txBody>
          <a:bodyPr/>
          <a:lstStyle/>
          <a:p>
            <a:pPr>
              <a:buFontTx/>
              <a:buNone/>
            </a:pPr>
            <a:r>
              <a:rPr lang="nl-NL" sz="2800"/>
              <a:t>Kruipertje (in streektaal ook wilde gerst)</a:t>
            </a:r>
          </a:p>
          <a:p>
            <a:pPr>
              <a:buFontTx/>
              <a:buNone/>
            </a:pPr>
            <a:r>
              <a:rPr lang="nl-NL" sz="2800" i="1"/>
              <a:t>Hordeum murinum</a:t>
            </a:r>
          </a:p>
          <a:p>
            <a:pPr>
              <a:buFontTx/>
              <a:buNone/>
            </a:pPr>
            <a:r>
              <a:rPr lang="nl-NL" sz="2800"/>
              <a:t>Voedselrijke grond en bestratingen</a:t>
            </a:r>
          </a:p>
          <a:p>
            <a:pPr>
              <a:buFontTx/>
              <a:buNone/>
            </a:pPr>
            <a:r>
              <a:rPr lang="nl-NL" sz="2800"/>
              <a:t>Jonge spruiten gerold</a:t>
            </a:r>
          </a:p>
          <a:p>
            <a:pPr>
              <a:buFontTx/>
              <a:buNone/>
            </a:pPr>
            <a:r>
              <a:rPr lang="nl-NL" sz="2800"/>
              <a:t>Kafnaalden</a:t>
            </a:r>
          </a:p>
          <a:p>
            <a:pPr>
              <a:buFontTx/>
              <a:buNone/>
            </a:pPr>
            <a:r>
              <a:rPr lang="nl-NL" sz="2800"/>
              <a:t>Polvormend</a:t>
            </a:r>
          </a:p>
        </p:txBody>
      </p:sp>
      <p:pic>
        <p:nvPicPr>
          <p:cNvPr id="27654" name="Picture 6"/>
          <p:cNvPicPr>
            <a:picLocks noGrp="1" noChangeAspect="1" noChangeArrowheads="1"/>
          </p:cNvPicPr>
          <p:nvPr>
            <p:ph sz="half" idx="2"/>
          </p:nvPr>
        </p:nvPicPr>
        <p:blipFill>
          <a:blip r:embed="rId3" cstate="print"/>
          <a:srcRect/>
          <a:stretch>
            <a:fillRect/>
          </a:stretch>
        </p:blipFill>
        <p:spPr>
          <a:xfrm>
            <a:off x="4211638" y="0"/>
            <a:ext cx="4932362" cy="6858000"/>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5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65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r>
              <a:rPr lang="nl-NL"/>
              <a:t>Knolcyperus</a:t>
            </a:r>
          </a:p>
        </p:txBody>
      </p:sp>
      <p:sp>
        <p:nvSpPr>
          <p:cNvPr id="30725" name="Rectangle 5"/>
          <p:cNvSpPr>
            <a:spLocks noGrp="1" noChangeArrowheads="1"/>
          </p:cNvSpPr>
          <p:nvPr>
            <p:ph type="body" sz="half" idx="1"/>
          </p:nvPr>
        </p:nvSpPr>
        <p:spPr/>
        <p:txBody>
          <a:bodyPr/>
          <a:lstStyle/>
          <a:p>
            <a:pPr>
              <a:buFontTx/>
              <a:buNone/>
            </a:pPr>
            <a:r>
              <a:rPr lang="nl-NL" sz="2800"/>
              <a:t>Knolcyperus</a:t>
            </a:r>
          </a:p>
          <a:p>
            <a:pPr>
              <a:buFontTx/>
              <a:buNone/>
            </a:pPr>
            <a:r>
              <a:rPr lang="nl-NL" sz="2800" i="1"/>
              <a:t>Cyperus esculentus</a:t>
            </a:r>
          </a:p>
          <a:p>
            <a:pPr>
              <a:buFontTx/>
              <a:buNone/>
            </a:pPr>
            <a:r>
              <a:rPr lang="nl-NL" sz="2800"/>
              <a:t>Vochtige en natte grond</a:t>
            </a:r>
          </a:p>
          <a:p>
            <a:pPr>
              <a:buFontTx/>
              <a:buNone/>
            </a:pPr>
            <a:r>
              <a:rPr lang="nl-NL" sz="2800"/>
              <a:t>Bloeistengel driekantig</a:t>
            </a:r>
          </a:p>
          <a:p>
            <a:pPr>
              <a:buFontTx/>
              <a:buNone/>
            </a:pPr>
            <a:r>
              <a:rPr lang="nl-NL" sz="2800"/>
              <a:t>Vermenigvuldiging door zaad, maar vooral door knollen</a:t>
            </a:r>
          </a:p>
        </p:txBody>
      </p:sp>
      <p:sp>
        <p:nvSpPr>
          <p:cNvPr id="30727" name="Rectangle 7"/>
          <p:cNvSpPr>
            <a:spLocks noGrp="1" noChangeArrowheads="1"/>
          </p:cNvSpPr>
          <p:nvPr>
            <p:ph sz="half" idx="2"/>
          </p:nvPr>
        </p:nvSpPr>
        <p:spPr/>
        <p:txBody>
          <a:bodyPr/>
          <a:lstStyle/>
          <a:p>
            <a:endParaRPr lang="nl-NL" sz="2800"/>
          </a:p>
        </p:txBody>
      </p:sp>
      <p:pic>
        <p:nvPicPr>
          <p:cNvPr id="30729" name="Picture 9" descr="Bestand:Chufa.jpg">
            <a:hlinkClick r:id="rId3"/>
          </p:cNvPr>
          <p:cNvPicPr>
            <a:picLocks noChangeAspect="1" noChangeArrowheads="1"/>
          </p:cNvPicPr>
          <p:nvPr/>
        </p:nvPicPr>
        <p:blipFill>
          <a:blip r:embed="rId4" cstate="print"/>
          <a:srcRect/>
          <a:stretch>
            <a:fillRect/>
          </a:stretch>
        </p:blipFill>
        <p:spPr bwMode="auto">
          <a:xfrm>
            <a:off x="5324475" y="0"/>
            <a:ext cx="3663950" cy="685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2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2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veldzuring</a:t>
            </a:r>
            <a:endParaRPr lang="nl-NL" dirty="0"/>
          </a:p>
        </p:txBody>
      </p:sp>
      <p:sp>
        <p:nvSpPr>
          <p:cNvPr id="3" name="Tijdelijke aanduiding voor tekst 2"/>
          <p:cNvSpPr>
            <a:spLocks noGrp="1"/>
          </p:cNvSpPr>
          <p:nvPr>
            <p:ph type="body" sz="half" idx="1"/>
          </p:nvPr>
        </p:nvSpPr>
        <p:spPr/>
        <p:txBody>
          <a:bodyPr/>
          <a:lstStyle/>
          <a:p>
            <a:r>
              <a:rPr lang="nl-NL" i="1" dirty="0" err="1" smtClean="0"/>
              <a:t>Rumex</a:t>
            </a:r>
            <a:r>
              <a:rPr lang="nl-NL" i="1" dirty="0" smtClean="0"/>
              <a:t> </a:t>
            </a:r>
            <a:r>
              <a:rPr lang="nl-NL" i="1" dirty="0" err="1" smtClean="0"/>
              <a:t>acetosa</a:t>
            </a:r>
            <a:endParaRPr lang="nl-NL" i="1" dirty="0" smtClean="0"/>
          </a:p>
          <a:p>
            <a:r>
              <a:rPr lang="nl-NL" dirty="0" smtClean="0"/>
              <a:t>Grasland</a:t>
            </a:r>
          </a:p>
          <a:p>
            <a:endParaRPr lang="nl-NL" dirty="0"/>
          </a:p>
        </p:txBody>
      </p:sp>
      <p:sp>
        <p:nvSpPr>
          <p:cNvPr id="4" name="Tijdelijke aanduiding voor inhoud 3"/>
          <p:cNvSpPr>
            <a:spLocks noGrp="1"/>
          </p:cNvSpPr>
          <p:nvPr>
            <p:ph sz="quarter" idx="2"/>
          </p:nvPr>
        </p:nvSpPr>
        <p:spPr/>
        <p:txBody>
          <a:bodyPr/>
          <a:lstStyle/>
          <a:p>
            <a:endParaRPr lang="nl-NL"/>
          </a:p>
        </p:txBody>
      </p:sp>
      <p:sp>
        <p:nvSpPr>
          <p:cNvPr id="5" name="Tijdelijke aanduiding voor inhoud 4"/>
          <p:cNvSpPr>
            <a:spLocks noGrp="1"/>
          </p:cNvSpPr>
          <p:nvPr>
            <p:ph sz="quarter" idx="3"/>
          </p:nvPr>
        </p:nvSpPr>
        <p:spPr/>
        <p:txBody>
          <a:bodyPr/>
          <a:lstStyle/>
          <a:p>
            <a:endParaRPr lang="nl-NL"/>
          </a:p>
        </p:txBody>
      </p:sp>
      <p:pic>
        <p:nvPicPr>
          <p:cNvPr id="1026" name="Picture 2" descr="Bestand:Veldzuring Rumex acetosa.jpg">
            <a:hlinkClick r:id="rId2"/>
          </p:cNvPr>
          <p:cNvPicPr>
            <a:picLocks noChangeAspect="1" noChangeArrowheads="1"/>
          </p:cNvPicPr>
          <p:nvPr/>
        </p:nvPicPr>
        <p:blipFill>
          <a:blip r:embed="rId3" cstate="print"/>
          <a:srcRect/>
          <a:stretch>
            <a:fillRect/>
          </a:stretch>
        </p:blipFill>
        <p:spPr bwMode="auto">
          <a:xfrm>
            <a:off x="4572000" y="1285860"/>
            <a:ext cx="4440586" cy="5143536"/>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nl-NL"/>
              <a:t>Ridderzuring</a:t>
            </a:r>
          </a:p>
        </p:txBody>
      </p:sp>
      <p:sp>
        <p:nvSpPr>
          <p:cNvPr id="130052" name="Rectangle 4"/>
          <p:cNvSpPr>
            <a:spLocks noGrp="1" noChangeArrowheads="1"/>
          </p:cNvSpPr>
          <p:nvPr>
            <p:ph type="body" sz="half" idx="1"/>
          </p:nvPr>
        </p:nvSpPr>
        <p:spPr/>
        <p:txBody>
          <a:bodyPr/>
          <a:lstStyle/>
          <a:p>
            <a:pPr>
              <a:buFontTx/>
              <a:buNone/>
            </a:pPr>
            <a:r>
              <a:rPr lang="nl-NL" sz="2800"/>
              <a:t>Ridderzuring</a:t>
            </a:r>
          </a:p>
          <a:p>
            <a:pPr>
              <a:buFontTx/>
              <a:buNone/>
            </a:pPr>
            <a:r>
              <a:rPr lang="nl-NL" sz="2800" i="1"/>
              <a:t>Rumex obtusifolius</a:t>
            </a:r>
          </a:p>
          <a:p>
            <a:pPr>
              <a:buFontTx/>
              <a:buNone/>
            </a:pPr>
            <a:r>
              <a:rPr lang="nl-NL" sz="2800"/>
              <a:t>Voedselrijke, vochtige grond, weilanden en bermen</a:t>
            </a:r>
          </a:p>
          <a:p>
            <a:pPr>
              <a:buFontTx/>
              <a:buNone/>
            </a:pPr>
            <a:r>
              <a:rPr lang="nl-NL" sz="2800"/>
              <a:t>Grote bladeren met hartvormige voet.</a:t>
            </a:r>
          </a:p>
          <a:p>
            <a:pPr>
              <a:buFontTx/>
              <a:buNone/>
            </a:pPr>
            <a:r>
              <a:rPr lang="nl-NL" sz="2800"/>
              <a:t>Bovenste bladeren smaller</a:t>
            </a:r>
          </a:p>
        </p:txBody>
      </p:sp>
      <p:pic>
        <p:nvPicPr>
          <p:cNvPr id="130056" name="Picture 8" descr="Ridderzuring Rumex obtusifolius"/>
          <p:cNvPicPr>
            <a:picLocks noGrp="1" noChangeAspect="1" noChangeArrowheads="1"/>
          </p:cNvPicPr>
          <p:nvPr>
            <p:ph sz="quarter" idx="3"/>
          </p:nvPr>
        </p:nvPicPr>
        <p:blipFill>
          <a:blip r:embed="rId3" cstate="print"/>
          <a:srcRect/>
          <a:stretch>
            <a:fillRect/>
          </a:stretch>
        </p:blipFill>
        <p:spPr>
          <a:xfrm>
            <a:off x="0" y="-1588"/>
            <a:ext cx="9144000" cy="6859588"/>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00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r>
              <a:rPr lang="nl-NL"/>
              <a:t>Schapezuring</a:t>
            </a:r>
          </a:p>
        </p:txBody>
      </p:sp>
      <p:sp>
        <p:nvSpPr>
          <p:cNvPr id="330758" name="Rectangle 6"/>
          <p:cNvSpPr>
            <a:spLocks noGrp="1" noChangeArrowheads="1"/>
          </p:cNvSpPr>
          <p:nvPr>
            <p:ph type="body" sz="half" idx="1"/>
          </p:nvPr>
        </p:nvSpPr>
        <p:spPr/>
        <p:txBody>
          <a:bodyPr/>
          <a:lstStyle/>
          <a:p>
            <a:pPr>
              <a:buFontTx/>
              <a:buNone/>
            </a:pPr>
            <a:r>
              <a:rPr lang="nl-NL" sz="2800"/>
              <a:t>Schapenzuring</a:t>
            </a:r>
          </a:p>
          <a:p>
            <a:pPr>
              <a:buFontTx/>
              <a:buNone/>
            </a:pPr>
            <a:r>
              <a:rPr lang="nl-NL" sz="2800" i="1"/>
              <a:t>Rumex acetosella</a:t>
            </a:r>
          </a:p>
          <a:p>
            <a:pPr>
              <a:buFontTx/>
              <a:buNone/>
            </a:pPr>
            <a:r>
              <a:rPr lang="nl-NL" sz="2800"/>
              <a:t>Arme zure grond,</a:t>
            </a:r>
          </a:p>
          <a:p>
            <a:pPr>
              <a:buFontTx/>
              <a:buNone/>
            </a:pPr>
            <a:r>
              <a:rPr lang="nl-NL" sz="2800"/>
              <a:t>Diepkiemend</a:t>
            </a:r>
          </a:p>
          <a:p>
            <a:pPr>
              <a:buFontTx/>
              <a:buNone/>
            </a:pPr>
            <a:r>
              <a:rPr lang="nl-NL" sz="2800"/>
              <a:t>Spiesvormig blad met slipjes horizontaal op bladsteel</a:t>
            </a:r>
          </a:p>
          <a:p>
            <a:pPr>
              <a:buFontTx/>
              <a:buNone/>
            </a:pPr>
            <a:r>
              <a:rPr lang="nl-NL" sz="2800"/>
              <a:t>Fijn blad en steel</a:t>
            </a:r>
          </a:p>
        </p:txBody>
      </p:sp>
      <p:pic>
        <p:nvPicPr>
          <p:cNvPr id="330759" name="Picture 7"/>
          <p:cNvPicPr>
            <a:picLocks noGrp="1" noChangeAspect="1" noChangeArrowheads="1"/>
          </p:cNvPicPr>
          <p:nvPr>
            <p:ph sz="half" idx="2"/>
          </p:nvPr>
        </p:nvPicPr>
        <p:blipFill>
          <a:blip r:embed="rId3" cstate="print"/>
          <a:srcRect/>
          <a:stretch>
            <a:fillRect/>
          </a:stretch>
        </p:blipFill>
        <p:spPr>
          <a:xfrm>
            <a:off x="4648200" y="0"/>
            <a:ext cx="4495800" cy="6858000"/>
          </a:xfr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p:txBody>
          <a:bodyPr/>
          <a:lstStyle/>
          <a:p>
            <a:pPr algn="l"/>
            <a:r>
              <a:rPr lang="nl-NL"/>
              <a:t>Krulzuring</a:t>
            </a:r>
          </a:p>
        </p:txBody>
      </p:sp>
      <p:sp>
        <p:nvSpPr>
          <p:cNvPr id="490502" name="Rectangle 6"/>
          <p:cNvSpPr>
            <a:spLocks noGrp="1" noChangeArrowheads="1"/>
          </p:cNvSpPr>
          <p:nvPr>
            <p:ph type="body" sz="half" idx="1"/>
          </p:nvPr>
        </p:nvSpPr>
        <p:spPr/>
        <p:txBody>
          <a:bodyPr/>
          <a:lstStyle/>
          <a:p>
            <a:pPr>
              <a:lnSpc>
                <a:spcPct val="80000"/>
              </a:lnSpc>
            </a:pPr>
            <a:r>
              <a:rPr lang="nl-NL" sz="2400"/>
              <a:t>Krulzuring is een 30 tot 150 cm hoge, overblijvende plant. De lange, lancetvormige bladeren zijn tot 30 cm lang met een sterk gekroesde bladrand. De bloeiwijze is onvertakte tros met talrijke groene bloemen. De bloeitijd is van juni tot oktober. De vruchten hebben een hartvormige voet en dragen een duidelijk knobbeltje.</a:t>
            </a:r>
          </a:p>
        </p:txBody>
      </p:sp>
      <p:pic>
        <p:nvPicPr>
          <p:cNvPr id="490505" name="Picture 9" descr="krulzuring%20bloei-krulzuring%20bloei-1"/>
          <p:cNvPicPr>
            <a:picLocks noGrp="1" noChangeAspect="1" noChangeArrowheads="1"/>
          </p:cNvPicPr>
          <p:nvPr>
            <p:ph sz="quarter" idx="2"/>
          </p:nvPr>
        </p:nvPicPr>
        <p:blipFill>
          <a:blip r:embed="rId2" cstate="print"/>
          <a:srcRect/>
          <a:stretch>
            <a:fillRect/>
          </a:stretch>
        </p:blipFill>
        <p:spPr>
          <a:xfrm>
            <a:off x="4572000" y="538163"/>
            <a:ext cx="4176713" cy="3132137"/>
          </a:xfrm>
          <a:noFill/>
          <a:ln/>
        </p:spPr>
      </p:pic>
      <p:pic>
        <p:nvPicPr>
          <p:cNvPr id="490506" name="Picture 10" descr="Krulzuring%20vegetatief-Krulzuring%20vegetatief-1"/>
          <p:cNvPicPr>
            <a:picLocks noGrp="1" noChangeAspect="1" noChangeArrowheads="1"/>
          </p:cNvPicPr>
          <p:nvPr>
            <p:ph sz="quarter" idx="3"/>
          </p:nvPr>
        </p:nvPicPr>
        <p:blipFill>
          <a:blip r:embed="rId3" cstate="print"/>
          <a:srcRect/>
          <a:stretch>
            <a:fillRect/>
          </a:stretch>
        </p:blipFill>
        <p:spPr>
          <a:xfrm>
            <a:off x="4572000" y="3792538"/>
            <a:ext cx="4176713" cy="3009900"/>
          </a:xfrm>
          <a:noFill/>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nl-NL"/>
              <a:t>Vogelmuur</a:t>
            </a:r>
          </a:p>
        </p:txBody>
      </p:sp>
      <p:sp>
        <p:nvSpPr>
          <p:cNvPr id="186372" name="Rectangle 4"/>
          <p:cNvSpPr>
            <a:spLocks noGrp="1" noChangeArrowheads="1"/>
          </p:cNvSpPr>
          <p:nvPr>
            <p:ph type="body" sz="half" idx="1"/>
          </p:nvPr>
        </p:nvSpPr>
        <p:spPr/>
        <p:txBody>
          <a:bodyPr/>
          <a:lstStyle/>
          <a:p>
            <a:pPr>
              <a:buFontTx/>
              <a:buNone/>
            </a:pPr>
            <a:r>
              <a:rPr lang="nl-NL" sz="2800"/>
              <a:t>Vogelmuur</a:t>
            </a:r>
          </a:p>
          <a:p>
            <a:pPr>
              <a:buFontTx/>
              <a:buNone/>
            </a:pPr>
            <a:r>
              <a:rPr lang="nl-NL" sz="2800" i="1"/>
              <a:t>Stellaria media</a:t>
            </a:r>
          </a:p>
          <a:p>
            <a:pPr>
              <a:buFontTx/>
              <a:buNone/>
            </a:pPr>
            <a:r>
              <a:rPr lang="nl-NL" sz="2800"/>
              <a:t>Goede vochthoudende grond</a:t>
            </a:r>
          </a:p>
          <a:p>
            <a:pPr>
              <a:buFontTx/>
              <a:buNone/>
            </a:pPr>
            <a:r>
              <a:rPr lang="nl-NL" sz="2800"/>
              <a:t>Stikstofminnend</a:t>
            </a:r>
          </a:p>
          <a:p>
            <a:pPr>
              <a:buFontTx/>
              <a:buNone/>
            </a:pPr>
            <a:r>
              <a:rPr lang="nl-NL" sz="2800"/>
              <a:t>Heldergroen kiemblad</a:t>
            </a:r>
          </a:p>
          <a:p>
            <a:pPr>
              <a:buFontTx/>
              <a:buNone/>
            </a:pPr>
            <a:r>
              <a:rPr lang="nl-NL" sz="2800"/>
              <a:t>Bloeit in pollen gehele jaar</a:t>
            </a:r>
          </a:p>
        </p:txBody>
      </p:sp>
      <p:pic>
        <p:nvPicPr>
          <p:cNvPr id="186376" name="Picture 8" descr="vogelmuur"/>
          <p:cNvPicPr>
            <a:picLocks noGrp="1" noChangeAspect="1" noChangeArrowheads="1"/>
          </p:cNvPicPr>
          <p:nvPr>
            <p:ph sz="quarter" idx="3"/>
          </p:nvPr>
        </p:nvPicPr>
        <p:blipFill>
          <a:blip r:embed="rId3" cstate="print"/>
          <a:srcRect/>
          <a:stretch>
            <a:fillRect/>
          </a:stretch>
        </p:blipFill>
        <p:spPr>
          <a:xfrm>
            <a:off x="0" y="1250950"/>
            <a:ext cx="6156325" cy="4619625"/>
          </a:xfrm>
          <a:noFill/>
          <a:ln/>
        </p:spPr>
      </p:pic>
      <p:sp>
        <p:nvSpPr>
          <p:cNvPr id="186377" name="Rectangle 9"/>
          <p:cNvSpPr>
            <a:spLocks noGrp="1" noChangeArrowheads="1"/>
          </p:cNvSpPr>
          <p:nvPr>
            <p:ph sz="quarter" idx="2"/>
          </p:nvPr>
        </p:nvSpPr>
        <p:spPr/>
        <p:txBody>
          <a:bodyPr/>
          <a:lstStyle/>
          <a:p>
            <a:endParaRPr lang="nl-NL" sz="2400"/>
          </a:p>
        </p:txBody>
      </p:sp>
      <p:pic>
        <p:nvPicPr>
          <p:cNvPr id="186379" name="Picture 11" descr="muur"/>
          <p:cNvPicPr>
            <a:picLocks noChangeAspect="1" noChangeArrowheads="1"/>
          </p:cNvPicPr>
          <p:nvPr/>
        </p:nvPicPr>
        <p:blipFill>
          <a:blip r:embed="rId4" cstate="print"/>
          <a:srcRect/>
          <a:stretch>
            <a:fillRect/>
          </a:stretch>
        </p:blipFill>
        <p:spPr bwMode="auto">
          <a:xfrm>
            <a:off x="6372225" y="3357563"/>
            <a:ext cx="2076450" cy="2667000"/>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p:txBody>
          <a:bodyPr/>
          <a:lstStyle/>
          <a:p>
            <a:r>
              <a:rPr lang="nl-NL"/>
              <a:t>Gewone hoornbloem</a:t>
            </a:r>
          </a:p>
        </p:txBody>
      </p:sp>
      <p:sp>
        <p:nvSpPr>
          <p:cNvPr id="495620" name="Rectangle 4"/>
          <p:cNvSpPr>
            <a:spLocks noGrp="1" noChangeArrowheads="1"/>
          </p:cNvSpPr>
          <p:nvPr>
            <p:ph type="body" sz="half" idx="1"/>
          </p:nvPr>
        </p:nvSpPr>
        <p:spPr/>
        <p:txBody>
          <a:bodyPr/>
          <a:lstStyle/>
          <a:p>
            <a:pPr>
              <a:buFontTx/>
              <a:buNone/>
            </a:pPr>
            <a:r>
              <a:rPr lang="nl-NL" sz="2800"/>
              <a:t>Gewone hoornbloem</a:t>
            </a:r>
          </a:p>
          <a:p>
            <a:pPr>
              <a:buFontTx/>
              <a:buNone/>
            </a:pPr>
            <a:r>
              <a:rPr lang="nl-NL" sz="2800" i="1"/>
              <a:t>Cerastium fontanum</a:t>
            </a:r>
            <a:endParaRPr lang="nl-NL" sz="2800"/>
          </a:p>
          <a:p>
            <a:pPr>
              <a:buFontTx/>
              <a:buNone/>
            </a:pPr>
            <a:r>
              <a:rPr lang="nl-NL" sz="2800"/>
              <a:t>Overblijvende plant, vooral in grasland en gazons</a:t>
            </a:r>
          </a:p>
          <a:p>
            <a:pPr>
              <a:buFontTx/>
              <a:buNone/>
            </a:pPr>
            <a:r>
              <a:rPr lang="nl-NL" sz="2800"/>
              <a:t>Goed bestand tegen maaien. Bloei van april tot herfst. Lijkt veel op vogelmuur</a:t>
            </a:r>
          </a:p>
        </p:txBody>
      </p:sp>
      <p:pic>
        <p:nvPicPr>
          <p:cNvPr id="495623" name="Picture 7" descr="Akkerhoornbloemdetail-Akkerhoornbloemdetail-1"/>
          <p:cNvPicPr>
            <a:picLocks noGrp="1" noChangeAspect="1" noChangeArrowheads="1"/>
          </p:cNvPicPr>
          <p:nvPr>
            <p:ph sz="quarter" idx="2"/>
          </p:nvPr>
        </p:nvPicPr>
        <p:blipFill>
          <a:blip r:embed="rId2" cstate="print"/>
          <a:srcRect/>
          <a:stretch>
            <a:fillRect/>
          </a:stretch>
        </p:blipFill>
        <p:spPr>
          <a:xfrm>
            <a:off x="5210175" y="1600200"/>
            <a:ext cx="2914650" cy="2185988"/>
          </a:xfrm>
          <a:noFill/>
          <a:ln/>
        </p:spPr>
      </p:pic>
      <p:pic>
        <p:nvPicPr>
          <p:cNvPr id="495624" name="Picture 8" descr="cerastium%20fontanum-gewone%20hoornbloem-02"/>
          <p:cNvPicPr>
            <a:picLocks noGrp="1" noChangeAspect="1" noChangeArrowheads="1"/>
          </p:cNvPicPr>
          <p:nvPr>
            <p:ph sz="quarter" idx="3"/>
          </p:nvPr>
        </p:nvPicPr>
        <p:blipFill>
          <a:blip r:embed="rId3" cstate="print"/>
          <a:srcRect/>
          <a:stretch>
            <a:fillRect/>
          </a:stretch>
        </p:blipFill>
        <p:spPr>
          <a:xfrm>
            <a:off x="5208588" y="3938588"/>
            <a:ext cx="2916237" cy="2187575"/>
          </a:xfrm>
          <a:noFill/>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p:txBody>
          <a:bodyPr/>
          <a:lstStyle/>
          <a:p>
            <a:r>
              <a:rPr lang="nl-NL" dirty="0" smtClean="0"/>
              <a:t>Levermossen</a:t>
            </a:r>
            <a:endParaRPr lang="nl-NL" dirty="0"/>
          </a:p>
        </p:txBody>
      </p:sp>
      <p:sp>
        <p:nvSpPr>
          <p:cNvPr id="3" name="Tijdelijke aanduiding voor tekst 2"/>
          <p:cNvSpPr>
            <a:spLocks noGrp="1"/>
          </p:cNvSpPr>
          <p:nvPr>
            <p:ph type="body" idx="4294967295"/>
          </p:nvPr>
        </p:nvSpPr>
        <p:spPr/>
        <p:txBody>
          <a:bodyPr/>
          <a:lstStyle/>
          <a:p>
            <a:pPr marL="0" indent="0">
              <a:buNone/>
            </a:pPr>
            <a:r>
              <a:rPr lang="nl-NL" dirty="0" err="1" smtClean="0"/>
              <a:t>Parapluutjesmos</a:t>
            </a:r>
            <a:endParaRPr lang="nl-NL" dirty="0" smtClean="0"/>
          </a:p>
          <a:p>
            <a:pPr marL="0" indent="0">
              <a:buNone/>
            </a:pPr>
            <a:r>
              <a:rPr lang="nl-NL" i="1" dirty="0" smtClean="0"/>
              <a:t>(</a:t>
            </a:r>
            <a:r>
              <a:rPr lang="nl-NL" i="1" dirty="0" err="1" smtClean="0"/>
              <a:t>Marchantia</a:t>
            </a:r>
            <a:r>
              <a:rPr lang="nl-NL" i="1" dirty="0" smtClean="0"/>
              <a:t> </a:t>
            </a:r>
            <a:r>
              <a:rPr lang="nl-NL" i="1" dirty="0" err="1" smtClean="0"/>
              <a:t>polymorpha</a:t>
            </a:r>
            <a:r>
              <a:rPr lang="nl-NL" i="1" dirty="0" smtClean="0"/>
              <a:t>)</a:t>
            </a:r>
            <a:endParaRPr lang="nl-NL"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052736"/>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758362"/>
            <a:ext cx="5466184" cy="409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201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p:txBody>
          <a:bodyPr/>
          <a:lstStyle/>
          <a:p>
            <a:r>
              <a:rPr lang="nl-NL" dirty="0"/>
              <a:t>Hoornbloem (akker)</a:t>
            </a:r>
          </a:p>
        </p:txBody>
      </p:sp>
      <p:sp>
        <p:nvSpPr>
          <p:cNvPr id="495620" name="Rectangle 4"/>
          <p:cNvSpPr>
            <a:spLocks noGrp="1" noChangeArrowheads="1"/>
          </p:cNvSpPr>
          <p:nvPr>
            <p:ph type="body" sz="half" idx="1"/>
          </p:nvPr>
        </p:nvSpPr>
        <p:spPr/>
        <p:txBody>
          <a:bodyPr/>
          <a:lstStyle/>
          <a:p>
            <a:pPr>
              <a:buFontTx/>
              <a:buNone/>
            </a:pPr>
            <a:r>
              <a:rPr lang="nl-NL" sz="2800" dirty="0"/>
              <a:t>Hoornbloem</a:t>
            </a:r>
          </a:p>
          <a:p>
            <a:pPr>
              <a:buFontTx/>
              <a:buNone/>
            </a:pPr>
            <a:r>
              <a:rPr lang="nl-NL" sz="2800" i="1" dirty="0" err="1"/>
              <a:t>Cerastium</a:t>
            </a:r>
            <a:r>
              <a:rPr lang="nl-NL" sz="2800" i="1" dirty="0"/>
              <a:t> </a:t>
            </a:r>
            <a:r>
              <a:rPr lang="nl-NL" sz="2800" i="1" dirty="0" err="1"/>
              <a:t>arvense</a:t>
            </a:r>
            <a:endParaRPr lang="nl-NL" sz="2800" dirty="0"/>
          </a:p>
          <a:p>
            <a:pPr>
              <a:buFontTx/>
              <a:buNone/>
            </a:pPr>
            <a:r>
              <a:rPr lang="nl-NL" sz="2800" dirty="0"/>
              <a:t>Overblijvende plant, vooral in grasland en gazons</a:t>
            </a:r>
          </a:p>
          <a:p>
            <a:pPr>
              <a:buFontTx/>
              <a:buNone/>
            </a:pPr>
            <a:r>
              <a:rPr lang="nl-NL" sz="2800" dirty="0"/>
              <a:t>Goed bestand tegen maaien. Bloei van april tot herfst. Lijkt veel op vogelmuur</a:t>
            </a:r>
          </a:p>
        </p:txBody>
      </p:sp>
      <p:pic>
        <p:nvPicPr>
          <p:cNvPr id="495623" name="Picture 7" descr="Akkerhoornbloemdetail-Akkerhoornbloemdetail-1"/>
          <p:cNvPicPr>
            <a:picLocks noGrp="1" noChangeAspect="1" noChangeArrowheads="1"/>
          </p:cNvPicPr>
          <p:nvPr>
            <p:ph sz="quarter" idx="2"/>
          </p:nvPr>
        </p:nvPicPr>
        <p:blipFill>
          <a:blip r:embed="rId2" cstate="print"/>
          <a:srcRect/>
          <a:stretch>
            <a:fillRect/>
          </a:stretch>
        </p:blipFill>
        <p:spPr>
          <a:xfrm>
            <a:off x="5292725" y="981075"/>
            <a:ext cx="3851275" cy="2889250"/>
          </a:xfrm>
          <a:noFill/>
          <a:ln/>
        </p:spPr>
      </p:pic>
      <p:pic>
        <p:nvPicPr>
          <p:cNvPr id="495624" name="Picture 8" descr="cerastium%20fontanum-gewone%20hoornbloem-02"/>
          <p:cNvPicPr>
            <a:picLocks noGrp="1" noChangeAspect="1" noChangeArrowheads="1"/>
          </p:cNvPicPr>
          <p:nvPr>
            <p:ph sz="quarter" idx="3"/>
          </p:nvPr>
        </p:nvPicPr>
        <p:blipFill>
          <a:blip r:embed="rId3" cstate="print"/>
          <a:srcRect/>
          <a:stretch>
            <a:fillRect/>
          </a:stretch>
        </p:blipFill>
        <p:spPr>
          <a:xfrm>
            <a:off x="5292725" y="3968750"/>
            <a:ext cx="3851275" cy="288925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56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562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562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562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56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18" grpId="0"/>
      <p:bldP spid="495620"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Gewone spurrie</a:t>
            </a:r>
            <a:endParaRPr lang="nl-NL" dirty="0"/>
          </a:p>
        </p:txBody>
      </p:sp>
      <p:sp>
        <p:nvSpPr>
          <p:cNvPr id="3" name="Tijdelijke aanduiding voor tekst 2"/>
          <p:cNvSpPr>
            <a:spLocks noGrp="1"/>
          </p:cNvSpPr>
          <p:nvPr>
            <p:ph type="body" sz="half" idx="1"/>
          </p:nvPr>
        </p:nvSpPr>
        <p:spPr/>
        <p:txBody>
          <a:bodyPr/>
          <a:lstStyle/>
          <a:p>
            <a:endParaRPr lang="nl-NL"/>
          </a:p>
        </p:txBody>
      </p:sp>
      <p:sp>
        <p:nvSpPr>
          <p:cNvPr id="4" name="Tijdelijke aanduiding voor inhoud 3"/>
          <p:cNvSpPr>
            <a:spLocks noGrp="1"/>
          </p:cNvSpPr>
          <p:nvPr>
            <p:ph sz="quarter" idx="2"/>
          </p:nvPr>
        </p:nvSpPr>
        <p:spPr/>
        <p:txBody>
          <a:bodyPr/>
          <a:lstStyle/>
          <a:p>
            <a:endParaRPr lang="nl-NL"/>
          </a:p>
        </p:txBody>
      </p:sp>
      <p:sp>
        <p:nvSpPr>
          <p:cNvPr id="5" name="Tijdelijke aanduiding voor inhoud 4"/>
          <p:cNvSpPr>
            <a:spLocks noGrp="1"/>
          </p:cNvSpPr>
          <p:nvPr>
            <p:ph sz="quarter" idx="3"/>
          </p:nvPr>
        </p:nvSpPr>
        <p:spPr/>
        <p:txBody>
          <a:bodyPr/>
          <a:lstStyle/>
          <a:p>
            <a:endParaRPr lang="nl-NL"/>
          </a:p>
        </p:txBody>
      </p:sp>
      <p:pic>
        <p:nvPicPr>
          <p:cNvPr id="211970" name="Picture 2" descr="Bestand:Gewone spurrie plant Spergula arvensis.jpg">
            <a:hlinkClick r:id="rId2"/>
          </p:cNvPr>
          <p:cNvPicPr>
            <a:picLocks noChangeAspect="1" noChangeArrowheads="1"/>
          </p:cNvPicPr>
          <p:nvPr/>
        </p:nvPicPr>
        <p:blipFill>
          <a:blip r:embed="rId3" cstate="print"/>
          <a:srcRect/>
          <a:stretch>
            <a:fillRect/>
          </a:stretch>
        </p:blipFill>
        <p:spPr bwMode="auto">
          <a:xfrm>
            <a:off x="1000100" y="1125124"/>
            <a:ext cx="7358114" cy="5518586"/>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4474840" cy="1143000"/>
          </a:xfrm>
        </p:spPr>
        <p:txBody>
          <a:bodyPr/>
          <a:lstStyle/>
          <a:p>
            <a:r>
              <a:rPr lang="nl-NL" dirty="0" smtClean="0"/>
              <a:t>Hennep</a:t>
            </a:r>
            <a:endParaRPr lang="nl-NL" dirty="0"/>
          </a:p>
        </p:txBody>
      </p:sp>
      <p:sp>
        <p:nvSpPr>
          <p:cNvPr id="3" name="Tijdelijke aanduiding voor tekst 2"/>
          <p:cNvSpPr>
            <a:spLocks noGrp="1"/>
          </p:cNvSpPr>
          <p:nvPr>
            <p:ph type="body" idx="4294967295"/>
          </p:nvPr>
        </p:nvSpPr>
        <p:spPr/>
        <p:txBody>
          <a:bodyPr/>
          <a:lstStyle/>
          <a:p>
            <a:pPr marL="0" indent="0">
              <a:buNone/>
            </a:pPr>
            <a:r>
              <a:rPr lang="nl-NL" dirty="0" smtClean="0"/>
              <a:t>Hennep</a:t>
            </a:r>
          </a:p>
          <a:p>
            <a:pPr marL="0" indent="0">
              <a:buNone/>
            </a:pPr>
            <a:r>
              <a:rPr lang="nl-NL" i="1" dirty="0" smtClean="0"/>
              <a:t>Cannabis</a:t>
            </a:r>
            <a:r>
              <a:rPr lang="nl-NL" i="1" baseline="0" dirty="0" smtClean="0"/>
              <a:t> </a:t>
            </a:r>
            <a:r>
              <a:rPr lang="nl-NL" i="1" baseline="0" dirty="0" err="1" smtClean="0"/>
              <a:t>sativa</a:t>
            </a:r>
            <a:endParaRPr lang="nl-NL"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61793"/>
            <a:ext cx="4487142" cy="670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628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p:cNvSpPr>
            <a:spLocks noGrp="1" noChangeArrowheads="1"/>
          </p:cNvSpPr>
          <p:nvPr>
            <p:ph type="title"/>
          </p:nvPr>
        </p:nvSpPr>
        <p:spPr/>
        <p:txBody>
          <a:bodyPr/>
          <a:lstStyle/>
          <a:p>
            <a:r>
              <a:rPr lang="nl-NL" dirty="0" err="1"/>
              <a:t>Melganzenvoet</a:t>
            </a:r>
            <a:endParaRPr lang="nl-NL" dirty="0"/>
          </a:p>
        </p:txBody>
      </p:sp>
      <p:sp>
        <p:nvSpPr>
          <p:cNvPr id="122888" name="Rectangle 8"/>
          <p:cNvSpPr>
            <a:spLocks noGrp="1" noChangeArrowheads="1"/>
          </p:cNvSpPr>
          <p:nvPr>
            <p:ph type="body" sz="half" idx="1"/>
          </p:nvPr>
        </p:nvSpPr>
        <p:spPr/>
        <p:txBody>
          <a:bodyPr/>
          <a:lstStyle/>
          <a:p>
            <a:pPr>
              <a:buFontTx/>
              <a:buNone/>
            </a:pPr>
            <a:r>
              <a:rPr lang="nl-NL" sz="2800"/>
              <a:t>Melganzenvoet</a:t>
            </a:r>
          </a:p>
          <a:p>
            <a:pPr>
              <a:buFontTx/>
              <a:buNone/>
            </a:pPr>
            <a:r>
              <a:rPr lang="nl-NL" sz="2800" i="1"/>
              <a:t>Chenopodium album</a:t>
            </a:r>
            <a:endParaRPr lang="nl-NL" sz="2800"/>
          </a:p>
          <a:p>
            <a:pPr>
              <a:buFontTx/>
              <a:buNone/>
            </a:pPr>
            <a:r>
              <a:rPr lang="nl-NL" sz="2800"/>
              <a:t>Humus en stikstofrijke zand, zavel en klei</a:t>
            </a:r>
          </a:p>
          <a:p>
            <a:pPr>
              <a:buFontTx/>
              <a:buNone/>
            </a:pPr>
            <a:r>
              <a:rPr lang="nl-NL" sz="2800"/>
              <a:t>Stengel en bladeren met haartjes bezet, daardoor melig voorkomen</a:t>
            </a:r>
            <a:endParaRPr lang="nl-NL" sz="2800" i="1"/>
          </a:p>
        </p:txBody>
      </p:sp>
      <p:pic>
        <p:nvPicPr>
          <p:cNvPr id="122889" name="Picture 9"/>
          <p:cNvPicPr>
            <a:picLocks noGrp="1" noChangeAspect="1" noChangeArrowheads="1"/>
          </p:cNvPicPr>
          <p:nvPr>
            <p:ph sz="quarter" idx="2"/>
          </p:nvPr>
        </p:nvPicPr>
        <p:blipFill>
          <a:blip r:embed="rId3" cstate="print"/>
          <a:srcRect/>
          <a:stretch>
            <a:fillRect/>
          </a:stretch>
        </p:blipFill>
        <p:spPr>
          <a:xfrm>
            <a:off x="3635375" y="36513"/>
            <a:ext cx="5508625" cy="3752850"/>
          </a:xfrm>
        </p:spPr>
      </p:pic>
      <p:pic>
        <p:nvPicPr>
          <p:cNvPr id="122891" name="Picture 11" descr="melganzenvoet"/>
          <p:cNvPicPr>
            <a:picLocks noGrp="1" noChangeAspect="1" noChangeArrowheads="1"/>
          </p:cNvPicPr>
          <p:nvPr>
            <p:ph sz="quarter" idx="3"/>
          </p:nvPr>
        </p:nvPicPr>
        <p:blipFill>
          <a:blip r:embed="rId4" cstate="print"/>
          <a:srcRect/>
          <a:stretch>
            <a:fillRect/>
          </a:stretch>
        </p:blipFill>
        <p:spPr>
          <a:xfrm>
            <a:off x="5076825" y="3430588"/>
            <a:ext cx="4067175" cy="3427412"/>
          </a:xfrm>
          <a:noFill/>
          <a:ln/>
        </p:spPr>
      </p:pic>
      <p:pic>
        <p:nvPicPr>
          <p:cNvPr id="122892" name="Picture 12"/>
          <p:cNvPicPr>
            <a:picLocks noChangeAspect="1" noChangeArrowheads="1"/>
          </p:cNvPicPr>
          <p:nvPr/>
        </p:nvPicPr>
        <p:blipFill>
          <a:blip r:embed="rId5" cstate="print"/>
          <a:srcRect l="36206" t="22292" r="2249" b="15825"/>
          <a:stretch>
            <a:fillRect/>
          </a:stretch>
        </p:blipFill>
        <p:spPr bwMode="auto">
          <a:xfrm>
            <a:off x="0" y="2595563"/>
            <a:ext cx="5651500" cy="4262437"/>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88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288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88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8"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8692" name="Rectangle 4"/>
          <p:cNvSpPr>
            <a:spLocks noGrp="1" noChangeArrowheads="1"/>
          </p:cNvSpPr>
          <p:nvPr>
            <p:ph type="title"/>
          </p:nvPr>
        </p:nvSpPr>
        <p:spPr/>
        <p:txBody>
          <a:bodyPr/>
          <a:lstStyle/>
          <a:p>
            <a:r>
              <a:rPr lang="nl-NL"/>
              <a:t>Korrelganzevoet</a:t>
            </a:r>
          </a:p>
        </p:txBody>
      </p:sp>
      <p:sp>
        <p:nvSpPr>
          <p:cNvPr id="498693" name="Rectangle 5"/>
          <p:cNvSpPr>
            <a:spLocks noGrp="1" noChangeArrowheads="1"/>
          </p:cNvSpPr>
          <p:nvPr>
            <p:ph type="body" sz="half" idx="1"/>
          </p:nvPr>
        </p:nvSpPr>
        <p:spPr/>
        <p:txBody>
          <a:bodyPr/>
          <a:lstStyle/>
          <a:p>
            <a:pPr>
              <a:buFontTx/>
              <a:buNone/>
            </a:pPr>
            <a:r>
              <a:rPr lang="nl-NL" sz="2800"/>
              <a:t>Korrelganzevoet</a:t>
            </a:r>
          </a:p>
          <a:p>
            <a:pPr>
              <a:buFontTx/>
              <a:buNone/>
            </a:pPr>
            <a:r>
              <a:rPr lang="nl-NL" sz="2800" i="1"/>
              <a:t>Chenopodium polyspermum</a:t>
            </a:r>
          </a:p>
          <a:p>
            <a:pPr>
              <a:buFontTx/>
              <a:buNone/>
            </a:pPr>
            <a:r>
              <a:rPr lang="nl-NL" sz="2800"/>
              <a:t>Eenjarige voorjaarskiemer.</a:t>
            </a:r>
          </a:p>
          <a:p>
            <a:pPr>
              <a:buFontTx/>
              <a:buNone/>
            </a:pPr>
            <a:r>
              <a:rPr lang="nl-NL" sz="2800"/>
              <a:t>Regelmatig blad met rood randje. Enigszins rood gekleurd zaadkluwen</a:t>
            </a:r>
          </a:p>
        </p:txBody>
      </p:sp>
      <p:pic>
        <p:nvPicPr>
          <p:cNvPr id="498696" name="Picture 8" descr="korrelganzevoet%20kiemplant-korrelganzevoet%20kiemplant-1"/>
          <p:cNvPicPr>
            <a:picLocks noGrp="1" noChangeAspect="1" noChangeArrowheads="1"/>
          </p:cNvPicPr>
          <p:nvPr>
            <p:ph sz="quarter" idx="2"/>
          </p:nvPr>
        </p:nvPicPr>
        <p:blipFill>
          <a:blip r:embed="rId2" cstate="print"/>
          <a:srcRect/>
          <a:stretch>
            <a:fillRect/>
          </a:stretch>
        </p:blipFill>
        <p:spPr>
          <a:xfrm>
            <a:off x="5210175" y="1600200"/>
            <a:ext cx="2914650" cy="2185988"/>
          </a:xfrm>
          <a:noFill/>
          <a:ln/>
        </p:spPr>
      </p:pic>
      <p:pic>
        <p:nvPicPr>
          <p:cNvPr id="498697" name="Picture 9" descr="korrelganzevoet%20bloei%20detail%202-korrelganzevoet%20bloei%20detail%202-1"/>
          <p:cNvPicPr>
            <a:picLocks noGrp="1" noChangeAspect="1" noChangeArrowheads="1"/>
          </p:cNvPicPr>
          <p:nvPr>
            <p:ph sz="quarter" idx="3"/>
          </p:nvPr>
        </p:nvPicPr>
        <p:blipFill>
          <a:blip r:embed="rId3" cstate="print"/>
          <a:srcRect/>
          <a:stretch>
            <a:fillRect/>
          </a:stretch>
        </p:blipFill>
        <p:spPr>
          <a:xfrm>
            <a:off x="5208588" y="3938588"/>
            <a:ext cx="2916237" cy="2187575"/>
          </a:xfrm>
          <a:noFill/>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64" name="Rectangle 4"/>
          <p:cNvSpPr>
            <a:spLocks noGrp="1" noChangeArrowheads="1"/>
          </p:cNvSpPr>
          <p:nvPr>
            <p:ph type="title"/>
          </p:nvPr>
        </p:nvSpPr>
        <p:spPr/>
        <p:txBody>
          <a:bodyPr/>
          <a:lstStyle/>
          <a:p>
            <a:r>
              <a:rPr lang="nl-NL"/>
              <a:t>Spiesmelde</a:t>
            </a:r>
          </a:p>
        </p:txBody>
      </p:sp>
      <p:sp>
        <p:nvSpPr>
          <p:cNvPr id="501765" name="Rectangle 5"/>
          <p:cNvSpPr>
            <a:spLocks noGrp="1" noChangeArrowheads="1"/>
          </p:cNvSpPr>
          <p:nvPr>
            <p:ph type="body" sz="half" idx="1"/>
          </p:nvPr>
        </p:nvSpPr>
        <p:spPr/>
        <p:txBody>
          <a:bodyPr/>
          <a:lstStyle/>
          <a:p>
            <a:pPr>
              <a:buFontTx/>
              <a:buNone/>
            </a:pPr>
            <a:r>
              <a:rPr lang="nl-NL" sz="2800"/>
              <a:t>Spiesmelde</a:t>
            </a:r>
          </a:p>
          <a:p>
            <a:pPr>
              <a:buFontTx/>
              <a:buNone/>
            </a:pPr>
            <a:r>
              <a:rPr lang="nl-NL" sz="2800" i="1"/>
              <a:t>Atriplex prostrata</a:t>
            </a:r>
          </a:p>
          <a:p>
            <a:pPr>
              <a:buFontTx/>
              <a:buNone/>
            </a:pPr>
            <a:r>
              <a:rPr lang="nl-NL" sz="2800"/>
              <a:t>Vertakt laag bij de grond.</a:t>
            </a:r>
          </a:p>
          <a:p>
            <a:pPr>
              <a:buFontTx/>
              <a:buNone/>
            </a:pPr>
            <a:r>
              <a:rPr lang="nl-NL" sz="2800"/>
              <a:t>Voorkeur voor kuststreek, eenjarig, voorjaarskiemer, bloei van juli tot oktober. Max. 80 cm hoog</a:t>
            </a:r>
          </a:p>
        </p:txBody>
      </p:sp>
      <p:pic>
        <p:nvPicPr>
          <p:cNvPr id="501768" name="Picture 8" descr="atriplex%20prostrata-spiesmelde-01"/>
          <p:cNvPicPr>
            <a:picLocks noGrp="1" noChangeAspect="1" noChangeArrowheads="1"/>
          </p:cNvPicPr>
          <p:nvPr>
            <p:ph sz="quarter" idx="2"/>
          </p:nvPr>
        </p:nvPicPr>
        <p:blipFill>
          <a:blip r:embed="rId2" cstate="print"/>
          <a:srcRect/>
          <a:stretch>
            <a:fillRect/>
          </a:stretch>
        </p:blipFill>
        <p:spPr>
          <a:xfrm>
            <a:off x="5210175" y="1600200"/>
            <a:ext cx="2914650" cy="2185988"/>
          </a:xfrm>
          <a:noFill/>
          <a:ln/>
        </p:spPr>
      </p:pic>
      <p:pic>
        <p:nvPicPr>
          <p:cNvPr id="501769" name="Picture 9" descr="atriplex%20prostrata-spiesmelde-02"/>
          <p:cNvPicPr>
            <a:picLocks noGrp="1" noChangeAspect="1" noChangeArrowheads="1"/>
          </p:cNvPicPr>
          <p:nvPr>
            <p:ph sz="quarter" idx="3"/>
          </p:nvPr>
        </p:nvPicPr>
        <p:blipFill>
          <a:blip r:embed="rId3" cstate="print"/>
          <a:srcRect/>
          <a:stretch>
            <a:fillRect/>
          </a:stretch>
        </p:blipFill>
        <p:spPr>
          <a:xfrm>
            <a:off x="5208588" y="3938588"/>
            <a:ext cx="2916237" cy="2187575"/>
          </a:xfrm>
          <a:noFill/>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4836" name="Rectangle 4"/>
          <p:cNvSpPr>
            <a:spLocks noGrp="1" noChangeArrowheads="1"/>
          </p:cNvSpPr>
          <p:nvPr>
            <p:ph type="title"/>
          </p:nvPr>
        </p:nvSpPr>
        <p:spPr/>
        <p:txBody>
          <a:bodyPr/>
          <a:lstStyle/>
          <a:p>
            <a:r>
              <a:rPr lang="nl-NL"/>
              <a:t>Stippelganzevoet</a:t>
            </a:r>
          </a:p>
        </p:txBody>
      </p:sp>
      <p:sp>
        <p:nvSpPr>
          <p:cNvPr id="504837" name="Rectangle 5"/>
          <p:cNvSpPr>
            <a:spLocks noGrp="1" noChangeArrowheads="1"/>
          </p:cNvSpPr>
          <p:nvPr>
            <p:ph type="body" sz="half" idx="1"/>
          </p:nvPr>
        </p:nvSpPr>
        <p:spPr/>
        <p:txBody>
          <a:bodyPr/>
          <a:lstStyle/>
          <a:p>
            <a:pPr>
              <a:buFontTx/>
              <a:buNone/>
            </a:pPr>
            <a:r>
              <a:rPr lang="nl-NL" sz="2800"/>
              <a:t>Stippelganzevoet</a:t>
            </a:r>
          </a:p>
          <a:p>
            <a:pPr>
              <a:buFontTx/>
              <a:buNone/>
            </a:pPr>
            <a:r>
              <a:rPr lang="nl-NL" sz="2800" i="1"/>
              <a:t>Chenopodium ficifolium</a:t>
            </a:r>
          </a:p>
          <a:p>
            <a:pPr>
              <a:buFontTx/>
              <a:buNone/>
            </a:pPr>
            <a:r>
              <a:rPr lang="nl-NL" sz="2800"/>
              <a:t>Eerste echte blaadjes smaller dan melganzevoet.</a:t>
            </a:r>
          </a:p>
          <a:p>
            <a:pPr>
              <a:buFontTx/>
              <a:buNone/>
            </a:pPr>
            <a:r>
              <a:rPr lang="nl-NL" sz="2800"/>
              <a:t>Uitstulpsels aan bladbasis. </a:t>
            </a:r>
          </a:p>
          <a:p>
            <a:pPr>
              <a:buFontTx/>
              <a:buNone/>
            </a:pPr>
            <a:r>
              <a:rPr lang="nl-NL" sz="2800"/>
              <a:t>Groenwitte bloempjes</a:t>
            </a:r>
          </a:p>
        </p:txBody>
      </p:sp>
      <p:pic>
        <p:nvPicPr>
          <p:cNvPr id="504840" name="Picture 8" descr="chenopodium%20ficifolium-stippelganzenvoet-03"/>
          <p:cNvPicPr>
            <a:picLocks noGrp="1" noChangeAspect="1" noChangeArrowheads="1"/>
          </p:cNvPicPr>
          <p:nvPr>
            <p:ph sz="quarter" idx="2"/>
          </p:nvPr>
        </p:nvPicPr>
        <p:blipFill>
          <a:blip r:embed="rId2" cstate="print"/>
          <a:srcRect/>
          <a:stretch>
            <a:fillRect/>
          </a:stretch>
        </p:blipFill>
        <p:spPr>
          <a:xfrm>
            <a:off x="5210175" y="1600200"/>
            <a:ext cx="2914650" cy="2185988"/>
          </a:xfrm>
          <a:noFill/>
          <a:ln/>
        </p:spPr>
      </p:pic>
      <p:pic>
        <p:nvPicPr>
          <p:cNvPr id="504841" name="Picture 9" descr="chenopodium%20ficifolium-stippelganzenvoet-04"/>
          <p:cNvPicPr>
            <a:picLocks noGrp="1" noChangeAspect="1" noChangeArrowheads="1"/>
          </p:cNvPicPr>
          <p:nvPr>
            <p:ph sz="quarter" idx="3"/>
          </p:nvPr>
        </p:nvPicPr>
        <p:blipFill>
          <a:blip r:embed="rId3" cstate="print"/>
          <a:srcRect/>
          <a:stretch>
            <a:fillRect/>
          </a:stretch>
        </p:blipFill>
        <p:spPr>
          <a:xfrm>
            <a:off x="5208588" y="3938588"/>
            <a:ext cx="2916237" cy="2187575"/>
          </a:xfrm>
          <a:noFill/>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p:txBody>
          <a:bodyPr/>
          <a:lstStyle/>
          <a:p>
            <a:r>
              <a:rPr lang="nl-NL"/>
              <a:t>Tuinmelde</a:t>
            </a:r>
          </a:p>
        </p:txBody>
      </p:sp>
      <p:sp>
        <p:nvSpPr>
          <p:cNvPr id="537603" name="Rectangle 3"/>
          <p:cNvSpPr>
            <a:spLocks noGrp="1" noChangeArrowheads="1"/>
          </p:cNvSpPr>
          <p:nvPr>
            <p:ph type="body" sz="half" idx="1"/>
          </p:nvPr>
        </p:nvSpPr>
        <p:spPr/>
        <p:txBody>
          <a:bodyPr/>
          <a:lstStyle/>
          <a:p>
            <a:pPr>
              <a:buFontTx/>
              <a:buNone/>
            </a:pPr>
            <a:r>
              <a:rPr lang="nl-NL" sz="2800"/>
              <a:t>Tuinmelde</a:t>
            </a:r>
          </a:p>
          <a:p>
            <a:pPr>
              <a:buFontTx/>
              <a:buNone/>
            </a:pPr>
            <a:r>
              <a:rPr lang="nl-NL" sz="2800"/>
              <a:t>Atriplex hortensis</a:t>
            </a:r>
          </a:p>
        </p:txBody>
      </p:sp>
      <p:pic>
        <p:nvPicPr>
          <p:cNvPr id="537607" name="Picture 7" descr="Atriplex hortensis (rood)"/>
          <p:cNvPicPr>
            <a:picLocks noGrp="1" noChangeAspect="1" noChangeArrowheads="1"/>
          </p:cNvPicPr>
          <p:nvPr>
            <p:ph sz="quarter" idx="2"/>
          </p:nvPr>
        </p:nvPicPr>
        <p:blipFill>
          <a:blip r:embed="rId2" cstate="print"/>
          <a:srcRect/>
          <a:stretch>
            <a:fillRect/>
          </a:stretch>
        </p:blipFill>
        <p:spPr>
          <a:xfrm>
            <a:off x="468313" y="3429000"/>
            <a:ext cx="3995737" cy="3000375"/>
          </a:xfrm>
          <a:noFill/>
          <a:ln/>
        </p:spPr>
      </p:pic>
      <p:pic>
        <p:nvPicPr>
          <p:cNvPr id="537608" name="Picture 8" descr="atriplex%20hortensis%2001%20(tuinmelde)"/>
          <p:cNvPicPr>
            <a:picLocks noGrp="1" noChangeAspect="1" noChangeArrowheads="1"/>
          </p:cNvPicPr>
          <p:nvPr>
            <p:ph sz="quarter" idx="3"/>
          </p:nvPr>
        </p:nvPicPr>
        <p:blipFill>
          <a:blip r:embed="rId3" cstate="print"/>
          <a:srcRect/>
          <a:stretch>
            <a:fillRect/>
          </a:stretch>
        </p:blipFill>
        <p:spPr>
          <a:xfrm>
            <a:off x="4716463" y="1125538"/>
            <a:ext cx="3668712" cy="5500687"/>
          </a:xfrm>
          <a:noFill/>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nl-NL"/>
              <a:t>Uitstaande melde</a:t>
            </a:r>
          </a:p>
        </p:txBody>
      </p:sp>
      <p:sp>
        <p:nvSpPr>
          <p:cNvPr id="126980" name="Rectangle 4"/>
          <p:cNvSpPr>
            <a:spLocks noGrp="1" noChangeArrowheads="1"/>
          </p:cNvSpPr>
          <p:nvPr>
            <p:ph type="body" sz="half" idx="1"/>
          </p:nvPr>
        </p:nvSpPr>
        <p:spPr/>
        <p:txBody>
          <a:bodyPr/>
          <a:lstStyle/>
          <a:p>
            <a:pPr>
              <a:buFontTx/>
              <a:buNone/>
            </a:pPr>
            <a:r>
              <a:rPr lang="nl-NL" sz="2800"/>
              <a:t>Uitstaande melde</a:t>
            </a:r>
          </a:p>
          <a:p>
            <a:pPr>
              <a:buFontTx/>
              <a:buNone/>
            </a:pPr>
            <a:r>
              <a:rPr lang="nl-NL" sz="2800" i="1"/>
              <a:t>Atriplex patula</a:t>
            </a:r>
          </a:p>
          <a:p>
            <a:pPr>
              <a:buFontTx/>
              <a:buNone/>
            </a:pPr>
            <a:r>
              <a:rPr lang="nl-NL" sz="2800"/>
              <a:t>Humus en stikstofrijke grond</a:t>
            </a:r>
          </a:p>
          <a:p>
            <a:pPr>
              <a:buFontTx/>
              <a:buNone/>
            </a:pPr>
            <a:r>
              <a:rPr lang="nl-NL" sz="2800"/>
              <a:t>Snel vertakkend, breed uitgroeiende groeiwijze</a:t>
            </a:r>
          </a:p>
        </p:txBody>
      </p:sp>
      <p:pic>
        <p:nvPicPr>
          <p:cNvPr id="126983" name="Picture 7"/>
          <p:cNvPicPr>
            <a:picLocks noGrp="1" noChangeAspect="1" noChangeArrowheads="1"/>
          </p:cNvPicPr>
          <p:nvPr>
            <p:ph sz="quarter" idx="2"/>
          </p:nvPr>
        </p:nvPicPr>
        <p:blipFill>
          <a:blip r:embed="rId3" cstate="print"/>
          <a:srcRect/>
          <a:stretch>
            <a:fillRect/>
          </a:stretch>
        </p:blipFill>
        <p:spPr>
          <a:xfrm>
            <a:off x="4211638" y="3332163"/>
            <a:ext cx="4932362" cy="3525837"/>
          </a:xfrm>
          <a:ln/>
        </p:spPr>
      </p:pic>
      <p:pic>
        <p:nvPicPr>
          <p:cNvPr id="126984" name="Picture 8"/>
          <p:cNvPicPr>
            <a:picLocks noGrp="1" noChangeAspect="1" noChangeArrowheads="1"/>
          </p:cNvPicPr>
          <p:nvPr>
            <p:ph sz="quarter" idx="3"/>
          </p:nvPr>
        </p:nvPicPr>
        <p:blipFill>
          <a:blip r:embed="rId4" cstate="print"/>
          <a:srcRect/>
          <a:stretch>
            <a:fillRect/>
          </a:stretch>
        </p:blipFill>
        <p:spPr>
          <a:xfrm>
            <a:off x="0" y="333375"/>
            <a:ext cx="4305300" cy="6021388"/>
          </a:xfrm>
          <a:ln/>
        </p:spPr>
      </p:pic>
      <p:pic>
        <p:nvPicPr>
          <p:cNvPr id="126985" name="Picture 9"/>
          <p:cNvPicPr>
            <a:picLocks noChangeAspect="1" noChangeArrowheads="1"/>
          </p:cNvPicPr>
          <p:nvPr/>
        </p:nvPicPr>
        <p:blipFill>
          <a:blip r:embed="rId5" cstate="print"/>
          <a:srcRect/>
          <a:stretch>
            <a:fillRect/>
          </a:stretch>
        </p:blipFill>
        <p:spPr bwMode="auto">
          <a:xfrm>
            <a:off x="4284663" y="0"/>
            <a:ext cx="5084762" cy="32861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r>
              <a:rPr lang="nl-NL"/>
              <a:t>Akkerboterbloem</a:t>
            </a:r>
          </a:p>
        </p:txBody>
      </p:sp>
      <p:sp>
        <p:nvSpPr>
          <p:cNvPr id="331779" name="Rectangle 3"/>
          <p:cNvSpPr>
            <a:spLocks noGrp="1" noChangeArrowheads="1"/>
          </p:cNvSpPr>
          <p:nvPr>
            <p:ph type="body" sz="half" idx="1"/>
          </p:nvPr>
        </p:nvSpPr>
        <p:spPr/>
        <p:txBody>
          <a:bodyPr/>
          <a:lstStyle/>
          <a:p>
            <a:pPr>
              <a:buFontTx/>
              <a:buNone/>
            </a:pPr>
            <a:r>
              <a:rPr lang="nl-NL" sz="2800"/>
              <a:t>Akkerboterbloem</a:t>
            </a:r>
          </a:p>
          <a:p>
            <a:pPr>
              <a:buFontTx/>
              <a:buNone/>
            </a:pPr>
            <a:r>
              <a:rPr lang="nl-NL" sz="2800" i="1"/>
              <a:t>Ranunculus arvensis</a:t>
            </a:r>
          </a:p>
          <a:p>
            <a:pPr>
              <a:buFontTx/>
              <a:buNone/>
            </a:pPr>
            <a:r>
              <a:rPr lang="nl-NL" sz="2800"/>
              <a:t>Eenjarig, zandig kalkrijke grond</a:t>
            </a:r>
          </a:p>
          <a:p>
            <a:pPr>
              <a:buFontTx/>
              <a:buNone/>
            </a:pPr>
            <a:r>
              <a:rPr lang="nl-NL" sz="2800"/>
              <a:t>Opvallend kiemblad en eerste echte blad</a:t>
            </a:r>
          </a:p>
          <a:p>
            <a:pPr>
              <a:buFontTx/>
              <a:buNone/>
            </a:pPr>
            <a:r>
              <a:rPr lang="nl-NL" sz="2800"/>
              <a:t>Latere blaadjes verdeeld in slippen</a:t>
            </a:r>
          </a:p>
        </p:txBody>
      </p:sp>
      <p:pic>
        <p:nvPicPr>
          <p:cNvPr id="331782" name="Picture 6" descr="akkerboterbloem 002"/>
          <p:cNvPicPr>
            <a:picLocks noGrp="1" noChangeAspect="1" noChangeArrowheads="1"/>
          </p:cNvPicPr>
          <p:nvPr>
            <p:ph sz="quarter" idx="2"/>
          </p:nvPr>
        </p:nvPicPr>
        <p:blipFill>
          <a:blip r:embed="rId3" cstate="print"/>
          <a:srcRect/>
          <a:stretch>
            <a:fillRect/>
          </a:stretch>
        </p:blipFill>
        <p:spPr>
          <a:xfrm>
            <a:off x="539750" y="1628775"/>
            <a:ext cx="2828925" cy="3887788"/>
          </a:xfrm>
          <a:noFill/>
          <a:ln/>
        </p:spPr>
      </p:pic>
      <p:pic>
        <p:nvPicPr>
          <p:cNvPr id="331783" name="Picture 7" descr="akkerboterbloem"/>
          <p:cNvPicPr>
            <a:picLocks noGrp="1" noChangeAspect="1" noChangeArrowheads="1"/>
          </p:cNvPicPr>
          <p:nvPr>
            <p:ph sz="quarter" idx="3"/>
          </p:nvPr>
        </p:nvPicPr>
        <p:blipFill>
          <a:blip r:embed="rId4" cstate="print"/>
          <a:srcRect/>
          <a:stretch>
            <a:fillRect/>
          </a:stretch>
        </p:blipFill>
        <p:spPr>
          <a:xfrm>
            <a:off x="4211638" y="0"/>
            <a:ext cx="4932362" cy="685800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anim calcmode="lin" valueType="num">
                                      <p:cBhvr additive="base">
                                        <p:cTn id="7" dur="500" fill="hold"/>
                                        <p:tgtEl>
                                          <p:spTgt spid="331782"/>
                                        </p:tgtEl>
                                        <p:attrNameLst>
                                          <p:attrName>ppt_x</p:attrName>
                                        </p:attrNameLst>
                                      </p:cBhvr>
                                      <p:tavLst>
                                        <p:tav tm="0">
                                          <p:val>
                                            <p:strVal val="#ppt_x"/>
                                          </p:val>
                                        </p:tav>
                                        <p:tav tm="100000">
                                          <p:val>
                                            <p:strVal val="#ppt_x"/>
                                          </p:val>
                                        </p:tav>
                                      </p:tavLst>
                                    </p:anim>
                                    <p:anim calcmode="lin" valueType="num">
                                      <p:cBhvr additive="base">
                                        <p:cTn id="8" dur="500" fill="hold"/>
                                        <p:tgtEl>
                                          <p:spTgt spid="3317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4"/>
          <p:cNvSpPr>
            <a:spLocks noGrp="1" noChangeArrowheads="1"/>
          </p:cNvSpPr>
          <p:nvPr>
            <p:ph type="title" idx="4294967295"/>
          </p:nvPr>
        </p:nvSpPr>
        <p:spPr/>
        <p:txBody>
          <a:bodyPr/>
          <a:lstStyle/>
          <a:p>
            <a:r>
              <a:rPr lang="nl-NL" dirty="0" err="1"/>
              <a:t>Heermoes</a:t>
            </a:r>
            <a:r>
              <a:rPr lang="nl-NL" dirty="0"/>
              <a:t> / Paardenstaart</a:t>
            </a:r>
          </a:p>
        </p:txBody>
      </p:sp>
      <p:sp>
        <p:nvSpPr>
          <p:cNvPr id="97285" name="Rectangle 5"/>
          <p:cNvSpPr>
            <a:spLocks noGrp="1" noChangeArrowheads="1"/>
          </p:cNvSpPr>
          <p:nvPr>
            <p:ph type="body" idx="4294967295"/>
          </p:nvPr>
        </p:nvSpPr>
        <p:spPr/>
        <p:txBody>
          <a:bodyPr/>
          <a:lstStyle/>
          <a:p>
            <a:pPr>
              <a:buFontTx/>
              <a:buNone/>
            </a:pPr>
            <a:r>
              <a:rPr lang="nl-NL"/>
              <a:t>Heermoes</a:t>
            </a:r>
          </a:p>
          <a:p>
            <a:pPr>
              <a:buFontTx/>
              <a:buNone/>
            </a:pPr>
            <a:r>
              <a:rPr lang="nl-NL" i="1"/>
              <a:t>Equisetum arvense</a:t>
            </a:r>
            <a:endParaRPr lang="nl-NL"/>
          </a:p>
          <a:p>
            <a:pPr>
              <a:buFontTx/>
              <a:buNone/>
            </a:pPr>
            <a:r>
              <a:rPr lang="nl-NL"/>
              <a:t>Vochtige ondergrond (bermen, oeverranden)</a:t>
            </a:r>
          </a:p>
          <a:p>
            <a:pPr>
              <a:buFontTx/>
              <a:buNone/>
            </a:pPr>
            <a:r>
              <a:rPr lang="nl-NL"/>
              <a:t>Schachtvormig in elkaar geschoven stengels</a:t>
            </a:r>
          </a:p>
          <a:p>
            <a:pPr>
              <a:buFontTx/>
              <a:buNone/>
            </a:pPr>
            <a:r>
              <a:rPr lang="nl-NL"/>
              <a:t>Vermeerdering door uitlopers of door sporen</a:t>
            </a:r>
            <a:endParaRPr lang="nl-NL" i="1"/>
          </a:p>
        </p:txBody>
      </p:sp>
      <p:pic>
        <p:nvPicPr>
          <p:cNvPr id="97282" name="Picture 2" descr="auto0"/>
          <p:cNvPicPr>
            <a:picLocks noChangeAspect="1" noChangeArrowheads="1"/>
          </p:cNvPicPr>
          <p:nvPr/>
        </p:nvPicPr>
        <p:blipFill>
          <a:blip r:embed="rId3" cstate="print"/>
          <a:srcRect/>
          <a:stretch>
            <a:fillRect/>
          </a:stretch>
        </p:blipFill>
        <p:spPr bwMode="auto">
          <a:xfrm>
            <a:off x="0" y="1184275"/>
            <a:ext cx="3902075" cy="5673725"/>
          </a:xfrm>
          <a:prstGeom prst="rect">
            <a:avLst/>
          </a:prstGeom>
          <a:noFill/>
          <a:ln w="9525">
            <a:noFill/>
            <a:miter lim="800000"/>
            <a:headEnd/>
            <a:tailEnd/>
          </a:ln>
          <a:effectLst/>
        </p:spPr>
      </p:pic>
      <p:pic>
        <p:nvPicPr>
          <p:cNvPr id="97287" name="Picture 7" descr="moeraspaardestaart-moeraspaardestaart-1"/>
          <p:cNvPicPr>
            <a:picLocks noChangeAspect="1" noChangeArrowheads="1"/>
          </p:cNvPicPr>
          <p:nvPr/>
        </p:nvPicPr>
        <p:blipFill>
          <a:blip r:embed="rId4" cstate="print"/>
          <a:srcRect/>
          <a:stretch>
            <a:fillRect/>
          </a:stretch>
        </p:blipFill>
        <p:spPr bwMode="auto">
          <a:xfrm>
            <a:off x="3708400" y="1557338"/>
            <a:ext cx="5435600" cy="40767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nl-NL"/>
              <a:t>Kruipende boterbloem</a:t>
            </a:r>
          </a:p>
        </p:txBody>
      </p:sp>
      <p:sp>
        <p:nvSpPr>
          <p:cNvPr id="137220" name="Rectangle 4"/>
          <p:cNvSpPr>
            <a:spLocks noGrp="1" noChangeArrowheads="1"/>
          </p:cNvSpPr>
          <p:nvPr>
            <p:ph type="body" sz="half" idx="1"/>
          </p:nvPr>
        </p:nvSpPr>
        <p:spPr/>
        <p:txBody>
          <a:bodyPr/>
          <a:lstStyle/>
          <a:p>
            <a:pPr>
              <a:buFontTx/>
              <a:buNone/>
            </a:pPr>
            <a:r>
              <a:rPr lang="nl-NL" sz="2800"/>
              <a:t>Kruipende boterbloem</a:t>
            </a:r>
          </a:p>
          <a:p>
            <a:pPr>
              <a:buFontTx/>
              <a:buNone/>
            </a:pPr>
            <a:r>
              <a:rPr lang="nl-NL" sz="2800" i="1"/>
              <a:t>Ranunculus repens</a:t>
            </a:r>
          </a:p>
          <a:p>
            <a:pPr>
              <a:buFontTx/>
              <a:buNone/>
            </a:pPr>
            <a:r>
              <a:rPr lang="nl-NL" sz="2800"/>
              <a:t>Vochtige goed bemeste zand, zavel en kleigrond</a:t>
            </a:r>
          </a:p>
          <a:p>
            <a:pPr>
              <a:buFontTx/>
              <a:buNone/>
            </a:pPr>
            <a:r>
              <a:rPr lang="nl-NL" sz="2800"/>
              <a:t>Kruipende uitlopers die ook vegetatief vermeerderen</a:t>
            </a:r>
          </a:p>
        </p:txBody>
      </p:sp>
      <p:pic>
        <p:nvPicPr>
          <p:cNvPr id="137223" name="Picture 7" descr="Ranunculus_repens-kruipende_boterbloem01"/>
          <p:cNvPicPr>
            <a:picLocks noGrp="1" noChangeAspect="1" noChangeArrowheads="1"/>
          </p:cNvPicPr>
          <p:nvPr>
            <p:ph sz="quarter" idx="3"/>
          </p:nvPr>
        </p:nvPicPr>
        <p:blipFill>
          <a:blip r:embed="rId3" cstate="print"/>
          <a:srcRect/>
          <a:stretch>
            <a:fillRect/>
          </a:stretch>
        </p:blipFill>
        <p:spPr>
          <a:xfrm>
            <a:off x="4500563" y="3406775"/>
            <a:ext cx="4643437" cy="3484563"/>
          </a:xfrm>
          <a:noFill/>
          <a:ln/>
        </p:spPr>
      </p:pic>
      <p:pic>
        <p:nvPicPr>
          <p:cNvPr id="137224" name="Picture 8" descr="Ranunculus%20repens-05-kruipende_boterbloem2-D5"/>
          <p:cNvPicPr>
            <a:picLocks noGrp="1" noChangeAspect="1" noChangeArrowheads="1"/>
          </p:cNvPicPr>
          <p:nvPr>
            <p:ph sz="quarter" idx="2"/>
          </p:nvPr>
        </p:nvPicPr>
        <p:blipFill>
          <a:blip r:embed="rId4" cstate="print"/>
          <a:srcRect/>
          <a:stretch>
            <a:fillRect/>
          </a:stretch>
        </p:blipFill>
        <p:spPr>
          <a:xfrm>
            <a:off x="4427538" y="-38100"/>
            <a:ext cx="4716462" cy="3538538"/>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22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722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72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r>
              <a:rPr lang="nl-NL"/>
              <a:t>Scherpe boterbloem</a:t>
            </a:r>
          </a:p>
        </p:txBody>
      </p:sp>
      <p:sp>
        <p:nvSpPr>
          <p:cNvPr id="603139" name="Rectangle 3"/>
          <p:cNvSpPr>
            <a:spLocks noGrp="1" noChangeArrowheads="1"/>
          </p:cNvSpPr>
          <p:nvPr>
            <p:ph type="body" idx="1"/>
          </p:nvPr>
        </p:nvSpPr>
        <p:spPr/>
        <p:txBody>
          <a:bodyPr/>
          <a:lstStyle/>
          <a:p>
            <a:endParaRPr lang="nl-NL"/>
          </a:p>
        </p:txBody>
      </p:sp>
      <p:pic>
        <p:nvPicPr>
          <p:cNvPr id="603141" name="Picture 5" descr="boterbloem%20scherpe%20bloei-boterbloem%20scherpe%20bloei-1"/>
          <p:cNvPicPr>
            <a:picLocks noChangeAspect="1" noChangeArrowheads="1"/>
          </p:cNvPicPr>
          <p:nvPr/>
        </p:nvPicPr>
        <p:blipFill>
          <a:blip r:embed="rId2" cstate="print"/>
          <a:srcRect/>
          <a:stretch>
            <a:fillRect/>
          </a:stretch>
        </p:blipFill>
        <p:spPr bwMode="auto">
          <a:xfrm>
            <a:off x="0" y="1052513"/>
            <a:ext cx="6667500" cy="5000625"/>
          </a:xfrm>
          <a:prstGeom prst="rect">
            <a:avLst/>
          </a:prstGeom>
          <a:noFill/>
        </p:spPr>
      </p:pic>
      <p:pic>
        <p:nvPicPr>
          <p:cNvPr id="603143" name="Picture 7" descr="ranunculus%20acris-scherpe%20boterbloem-08239"/>
          <p:cNvPicPr>
            <a:picLocks noChangeAspect="1" noChangeArrowheads="1"/>
          </p:cNvPicPr>
          <p:nvPr/>
        </p:nvPicPr>
        <p:blipFill>
          <a:blip r:embed="rId3" cstate="print"/>
          <a:srcRect/>
          <a:stretch>
            <a:fillRect/>
          </a:stretch>
        </p:blipFill>
        <p:spPr bwMode="auto">
          <a:xfrm>
            <a:off x="395288" y="4049713"/>
            <a:ext cx="3744912" cy="2808287"/>
          </a:xfrm>
          <a:prstGeom prst="rect">
            <a:avLst/>
          </a:prstGeom>
          <a:noFill/>
        </p:spPr>
      </p:pic>
      <p:pic>
        <p:nvPicPr>
          <p:cNvPr id="603145" name="Picture 9" descr="ranunculus%20acris-scherpe%20boterbloem-08253"/>
          <p:cNvPicPr>
            <a:picLocks noChangeAspect="1" noChangeArrowheads="1"/>
          </p:cNvPicPr>
          <p:nvPr/>
        </p:nvPicPr>
        <p:blipFill>
          <a:blip r:embed="rId4" cstate="print"/>
          <a:srcRect/>
          <a:stretch>
            <a:fillRect/>
          </a:stretch>
        </p:blipFill>
        <p:spPr bwMode="auto">
          <a:xfrm>
            <a:off x="3959225" y="2968625"/>
            <a:ext cx="5184775" cy="3889375"/>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p:txBody>
          <a:bodyPr/>
          <a:lstStyle/>
          <a:p>
            <a:r>
              <a:rPr lang="nl-NL"/>
              <a:t>Speenkruid</a:t>
            </a:r>
          </a:p>
        </p:txBody>
      </p:sp>
      <p:sp>
        <p:nvSpPr>
          <p:cNvPr id="604163" name="Rectangle 3"/>
          <p:cNvSpPr>
            <a:spLocks noGrp="1" noChangeArrowheads="1"/>
          </p:cNvSpPr>
          <p:nvPr>
            <p:ph type="body" idx="1"/>
          </p:nvPr>
        </p:nvSpPr>
        <p:spPr/>
        <p:txBody>
          <a:bodyPr/>
          <a:lstStyle/>
          <a:p>
            <a:endParaRPr lang="nl-NL"/>
          </a:p>
        </p:txBody>
      </p:sp>
      <p:pic>
        <p:nvPicPr>
          <p:cNvPr id="604168" name="Picture 8" descr="onkruiden 2009 003"/>
          <p:cNvPicPr>
            <a:picLocks noChangeAspect="1" noChangeArrowheads="1"/>
          </p:cNvPicPr>
          <p:nvPr/>
        </p:nvPicPr>
        <p:blipFill>
          <a:blip r:embed="rId2" cstate="print"/>
          <a:srcRect/>
          <a:stretch>
            <a:fillRect/>
          </a:stretch>
        </p:blipFill>
        <p:spPr bwMode="auto">
          <a:xfrm>
            <a:off x="827088" y="620713"/>
            <a:ext cx="8316912" cy="6237287"/>
          </a:xfrm>
          <a:prstGeom prst="rect">
            <a:avLst/>
          </a:prstGeom>
          <a:noFill/>
        </p:spPr>
      </p:pic>
      <p:pic>
        <p:nvPicPr>
          <p:cNvPr id="604165" name="Picture 5" descr="speenkruid%20boeil-speenkruid%20boeil-1"/>
          <p:cNvPicPr>
            <a:picLocks noChangeAspect="1" noChangeArrowheads="1"/>
          </p:cNvPicPr>
          <p:nvPr/>
        </p:nvPicPr>
        <p:blipFill>
          <a:blip r:embed="rId3" cstate="print"/>
          <a:srcRect/>
          <a:stretch>
            <a:fillRect/>
          </a:stretch>
        </p:blipFill>
        <p:spPr bwMode="auto">
          <a:xfrm>
            <a:off x="0" y="0"/>
            <a:ext cx="3313113" cy="2484438"/>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p:txBody>
          <a:bodyPr/>
          <a:lstStyle/>
          <a:p>
            <a:r>
              <a:rPr lang="nl-NL"/>
              <a:t>Speenkruid</a:t>
            </a:r>
          </a:p>
        </p:txBody>
      </p:sp>
      <p:sp>
        <p:nvSpPr>
          <p:cNvPr id="604163" name="Rectangle 3"/>
          <p:cNvSpPr>
            <a:spLocks noGrp="1" noChangeArrowheads="1"/>
          </p:cNvSpPr>
          <p:nvPr>
            <p:ph type="body" idx="1"/>
          </p:nvPr>
        </p:nvSpPr>
        <p:spPr/>
        <p:txBody>
          <a:bodyPr/>
          <a:lstStyle/>
          <a:p>
            <a:endParaRPr lang="nl-NL"/>
          </a:p>
        </p:txBody>
      </p:sp>
      <p:pic>
        <p:nvPicPr>
          <p:cNvPr id="604165" name="Picture 5" descr="speenkruid%20boeil-speenkruid%20boeil-1"/>
          <p:cNvPicPr>
            <a:picLocks noChangeAspect="1" noChangeArrowheads="1"/>
          </p:cNvPicPr>
          <p:nvPr/>
        </p:nvPicPr>
        <p:blipFill>
          <a:blip r:embed="rId2" cstate="print"/>
          <a:srcRect/>
          <a:stretch>
            <a:fillRect/>
          </a:stretch>
        </p:blipFill>
        <p:spPr bwMode="auto">
          <a:xfrm>
            <a:off x="468313" y="1341438"/>
            <a:ext cx="3313112" cy="2484437"/>
          </a:xfrm>
          <a:prstGeom prst="rect">
            <a:avLst/>
          </a:prstGeom>
          <a:noFill/>
        </p:spPr>
      </p:pic>
      <p:pic>
        <p:nvPicPr>
          <p:cNvPr id="604167" name="Picture 7" descr="speenkruid%20vegetatief-speenkruid%20vegetatief-1"/>
          <p:cNvPicPr>
            <a:picLocks noChangeAspect="1" noChangeArrowheads="1"/>
          </p:cNvPicPr>
          <p:nvPr/>
        </p:nvPicPr>
        <p:blipFill>
          <a:blip r:embed="rId3" cstate="print"/>
          <a:srcRect/>
          <a:stretch>
            <a:fillRect/>
          </a:stretch>
        </p:blipFill>
        <p:spPr bwMode="auto">
          <a:xfrm>
            <a:off x="3635375" y="1196975"/>
            <a:ext cx="5154613" cy="3865563"/>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r>
              <a:rPr lang="nl-NL"/>
              <a:t>Klaproos</a:t>
            </a:r>
          </a:p>
        </p:txBody>
      </p:sp>
      <p:sp>
        <p:nvSpPr>
          <p:cNvPr id="346115" name="Rectangle 3"/>
          <p:cNvSpPr>
            <a:spLocks noGrp="1" noChangeArrowheads="1"/>
          </p:cNvSpPr>
          <p:nvPr>
            <p:ph type="body" idx="1"/>
          </p:nvPr>
        </p:nvSpPr>
        <p:spPr/>
        <p:txBody>
          <a:bodyPr/>
          <a:lstStyle/>
          <a:p>
            <a:endParaRPr lang="nl-NL"/>
          </a:p>
        </p:txBody>
      </p:sp>
      <p:pic>
        <p:nvPicPr>
          <p:cNvPr id="346116" name="Picture 4" descr="papaver%20rhoeas-grote%20klaproos-03"/>
          <p:cNvPicPr>
            <a:picLocks noChangeAspect="1" noChangeArrowheads="1"/>
          </p:cNvPicPr>
          <p:nvPr/>
        </p:nvPicPr>
        <p:blipFill>
          <a:blip r:embed="rId3" cstate="print"/>
          <a:srcRect/>
          <a:stretch>
            <a:fillRect/>
          </a:stretch>
        </p:blipFill>
        <p:spPr bwMode="auto">
          <a:xfrm>
            <a:off x="0" y="1458913"/>
            <a:ext cx="7197725" cy="5399087"/>
          </a:xfrm>
          <a:prstGeom prst="rect">
            <a:avLst/>
          </a:prstGeom>
          <a:noFill/>
        </p:spPr>
      </p:pic>
      <p:pic>
        <p:nvPicPr>
          <p:cNvPr id="346117" name="Picture 5" descr="papaver%20rhoeas-grote%20klaproos-06"/>
          <p:cNvPicPr>
            <a:picLocks noChangeAspect="1" noChangeArrowheads="1"/>
          </p:cNvPicPr>
          <p:nvPr/>
        </p:nvPicPr>
        <p:blipFill>
          <a:blip r:embed="rId4" cstate="print"/>
          <a:srcRect/>
          <a:stretch>
            <a:fillRect/>
          </a:stretch>
        </p:blipFill>
        <p:spPr bwMode="auto">
          <a:xfrm>
            <a:off x="4178300" y="0"/>
            <a:ext cx="4965700" cy="3724275"/>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r>
              <a:rPr lang="nl-NL"/>
              <a:t>Gewone duivenkervel</a:t>
            </a:r>
          </a:p>
        </p:txBody>
      </p:sp>
      <p:sp>
        <p:nvSpPr>
          <p:cNvPr id="605187" name="Rectangle 3"/>
          <p:cNvSpPr>
            <a:spLocks noGrp="1" noChangeArrowheads="1"/>
          </p:cNvSpPr>
          <p:nvPr>
            <p:ph type="body" idx="1"/>
          </p:nvPr>
        </p:nvSpPr>
        <p:spPr/>
        <p:txBody>
          <a:bodyPr/>
          <a:lstStyle/>
          <a:p>
            <a:endParaRPr lang="nl-NL"/>
          </a:p>
        </p:txBody>
      </p:sp>
      <p:pic>
        <p:nvPicPr>
          <p:cNvPr id="605189" name="Picture 5" descr="fumaria%20officinalis-gewone%20duivekervel-08854"/>
          <p:cNvPicPr>
            <a:picLocks noChangeAspect="1" noChangeArrowheads="1"/>
          </p:cNvPicPr>
          <p:nvPr/>
        </p:nvPicPr>
        <p:blipFill>
          <a:blip r:embed="rId2" cstate="print"/>
          <a:srcRect/>
          <a:stretch>
            <a:fillRect/>
          </a:stretch>
        </p:blipFill>
        <p:spPr bwMode="auto">
          <a:xfrm>
            <a:off x="323850" y="2700338"/>
            <a:ext cx="5543550" cy="4157662"/>
          </a:xfrm>
          <a:prstGeom prst="rect">
            <a:avLst/>
          </a:prstGeom>
          <a:noFill/>
        </p:spPr>
      </p:pic>
      <p:pic>
        <p:nvPicPr>
          <p:cNvPr id="605191" name="Picture 7" descr="fumaria%20officinalis-gewone%20duivekervel-08869"/>
          <p:cNvPicPr>
            <a:picLocks noChangeAspect="1" noChangeArrowheads="1"/>
          </p:cNvPicPr>
          <p:nvPr/>
        </p:nvPicPr>
        <p:blipFill>
          <a:blip r:embed="rId3" cstate="print"/>
          <a:srcRect/>
          <a:stretch>
            <a:fillRect/>
          </a:stretch>
        </p:blipFill>
        <p:spPr bwMode="auto">
          <a:xfrm>
            <a:off x="4103688" y="1125538"/>
            <a:ext cx="5040312" cy="3779837"/>
          </a:xfrm>
          <a:prstGeom prst="rect">
            <a:avLst/>
          </a:prstGeom>
          <a:noFill/>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p:txBody>
          <a:bodyPr/>
          <a:lstStyle/>
          <a:p>
            <a:r>
              <a:rPr lang="nl-NL"/>
              <a:t>Stinkende Gouwe</a:t>
            </a:r>
          </a:p>
        </p:txBody>
      </p:sp>
      <p:sp>
        <p:nvSpPr>
          <p:cNvPr id="606211" name="Rectangle 3"/>
          <p:cNvSpPr>
            <a:spLocks noGrp="1" noChangeArrowheads="1"/>
          </p:cNvSpPr>
          <p:nvPr>
            <p:ph type="body" idx="1"/>
          </p:nvPr>
        </p:nvSpPr>
        <p:spPr/>
        <p:txBody>
          <a:bodyPr/>
          <a:lstStyle/>
          <a:p>
            <a:endParaRPr lang="nl-NL"/>
          </a:p>
        </p:txBody>
      </p:sp>
      <p:pic>
        <p:nvPicPr>
          <p:cNvPr id="606213" name="Picture 5" descr="chelidonium%20majus-stinkende%20gouwe-09742_1"/>
          <p:cNvPicPr>
            <a:picLocks noChangeAspect="1" noChangeArrowheads="1"/>
          </p:cNvPicPr>
          <p:nvPr/>
        </p:nvPicPr>
        <p:blipFill>
          <a:blip r:embed="rId2" cstate="print"/>
          <a:srcRect/>
          <a:stretch>
            <a:fillRect/>
          </a:stretch>
        </p:blipFill>
        <p:spPr bwMode="auto">
          <a:xfrm>
            <a:off x="4214813" y="333375"/>
            <a:ext cx="4929187" cy="3697288"/>
          </a:xfrm>
          <a:prstGeom prst="rect">
            <a:avLst/>
          </a:prstGeom>
          <a:noFill/>
        </p:spPr>
      </p:pic>
      <p:pic>
        <p:nvPicPr>
          <p:cNvPr id="606215" name="Picture 7" descr="chelidonium%20majus-stinkende%20gauwe01"/>
          <p:cNvPicPr>
            <a:picLocks noChangeAspect="1" noChangeArrowheads="1"/>
          </p:cNvPicPr>
          <p:nvPr/>
        </p:nvPicPr>
        <p:blipFill>
          <a:blip r:embed="rId3" cstate="print"/>
          <a:srcRect/>
          <a:stretch>
            <a:fillRect/>
          </a:stretch>
        </p:blipFill>
        <p:spPr bwMode="auto">
          <a:xfrm>
            <a:off x="0" y="2782888"/>
            <a:ext cx="5434013" cy="4075112"/>
          </a:xfrm>
          <a:prstGeom prst="rect">
            <a:avLst/>
          </a:prstGeom>
          <a:noFill/>
        </p:spPr>
      </p:pic>
      <p:pic>
        <p:nvPicPr>
          <p:cNvPr id="606217" name="Picture 9" descr="chelidonium%20majus-stinkende%20gouwe-09749_1"/>
          <p:cNvPicPr>
            <a:picLocks noChangeAspect="1" noChangeArrowheads="1"/>
          </p:cNvPicPr>
          <p:nvPr/>
        </p:nvPicPr>
        <p:blipFill>
          <a:blip r:embed="rId4" cstate="print"/>
          <a:srcRect/>
          <a:stretch>
            <a:fillRect/>
          </a:stretch>
        </p:blipFill>
        <p:spPr bwMode="auto">
          <a:xfrm>
            <a:off x="5294313" y="3970338"/>
            <a:ext cx="3849687" cy="2887662"/>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r>
              <a:rPr lang="nl-NL"/>
              <a:t>Witte krodde</a:t>
            </a:r>
          </a:p>
        </p:txBody>
      </p:sp>
      <p:sp>
        <p:nvSpPr>
          <p:cNvPr id="539651" name="Rectangle 3"/>
          <p:cNvSpPr>
            <a:spLocks noGrp="1" noChangeArrowheads="1"/>
          </p:cNvSpPr>
          <p:nvPr>
            <p:ph type="body" sz="half" idx="1"/>
          </p:nvPr>
        </p:nvSpPr>
        <p:spPr/>
        <p:txBody>
          <a:bodyPr/>
          <a:lstStyle/>
          <a:p>
            <a:pPr>
              <a:buFontTx/>
              <a:buNone/>
            </a:pPr>
            <a:r>
              <a:rPr lang="nl-NL" sz="2800"/>
              <a:t>Witte krodde</a:t>
            </a:r>
          </a:p>
          <a:p>
            <a:pPr>
              <a:buFontTx/>
              <a:buNone/>
            </a:pPr>
            <a:r>
              <a:rPr lang="nl-NL" sz="2800"/>
              <a:t>Thlaspi arvense</a:t>
            </a:r>
          </a:p>
        </p:txBody>
      </p:sp>
      <p:pic>
        <p:nvPicPr>
          <p:cNvPr id="539654" name="Picture 6" descr="Thlapsi_arvense-witte_krodde02"/>
          <p:cNvPicPr>
            <a:picLocks noGrp="1" noChangeAspect="1" noChangeArrowheads="1"/>
          </p:cNvPicPr>
          <p:nvPr>
            <p:ph sz="quarter" idx="2"/>
          </p:nvPr>
        </p:nvPicPr>
        <p:blipFill>
          <a:blip r:embed="rId2" cstate="print"/>
          <a:srcRect/>
          <a:stretch>
            <a:fillRect/>
          </a:stretch>
        </p:blipFill>
        <p:spPr>
          <a:xfrm>
            <a:off x="3708400" y="1125538"/>
            <a:ext cx="3609975" cy="2708275"/>
          </a:xfrm>
          <a:noFill/>
          <a:ln/>
        </p:spPr>
      </p:pic>
      <p:pic>
        <p:nvPicPr>
          <p:cNvPr id="539655" name="Picture 7" descr="thlaspi%20arvense-witte%20krodde-01"/>
          <p:cNvPicPr>
            <a:picLocks noGrp="1" noChangeAspect="1" noChangeArrowheads="1"/>
          </p:cNvPicPr>
          <p:nvPr>
            <p:ph sz="quarter" idx="3"/>
          </p:nvPr>
        </p:nvPicPr>
        <p:blipFill>
          <a:blip r:embed="rId3" cstate="print"/>
          <a:srcRect/>
          <a:stretch>
            <a:fillRect/>
          </a:stretch>
        </p:blipFill>
        <p:spPr>
          <a:xfrm>
            <a:off x="3708400" y="3860800"/>
            <a:ext cx="3600450" cy="2700338"/>
          </a:xfrm>
          <a:noFill/>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nl-NL"/>
              <a:t>Herik</a:t>
            </a:r>
          </a:p>
        </p:txBody>
      </p:sp>
      <p:sp>
        <p:nvSpPr>
          <p:cNvPr id="335875" name="Rectangle 3"/>
          <p:cNvSpPr>
            <a:spLocks noGrp="1" noChangeArrowheads="1"/>
          </p:cNvSpPr>
          <p:nvPr>
            <p:ph type="body" sz="half" idx="1"/>
          </p:nvPr>
        </p:nvSpPr>
        <p:spPr/>
        <p:txBody>
          <a:bodyPr/>
          <a:lstStyle/>
          <a:p>
            <a:pPr>
              <a:buFontTx/>
              <a:buNone/>
            </a:pPr>
            <a:r>
              <a:rPr lang="nl-NL" sz="2800"/>
              <a:t>Herik</a:t>
            </a:r>
          </a:p>
          <a:p>
            <a:pPr>
              <a:buFontTx/>
              <a:buNone/>
            </a:pPr>
            <a:r>
              <a:rPr lang="nl-NL" sz="2800" i="1"/>
              <a:t>Sinapsis arvensis</a:t>
            </a:r>
          </a:p>
          <a:p>
            <a:pPr>
              <a:buFontTx/>
              <a:buNone/>
            </a:pPr>
            <a:r>
              <a:rPr lang="nl-NL" sz="2800"/>
              <a:t>Kalkrijke grond</a:t>
            </a:r>
          </a:p>
          <a:p>
            <a:pPr>
              <a:buFontTx/>
              <a:buNone/>
            </a:pPr>
            <a:r>
              <a:rPr lang="nl-NL" sz="2800"/>
              <a:t>Eenjarig</a:t>
            </a:r>
          </a:p>
          <a:p>
            <a:pPr>
              <a:buFontTx/>
              <a:buNone/>
            </a:pPr>
            <a:r>
              <a:rPr lang="nl-NL" sz="2800"/>
              <a:t>Oliehoudend zaad</a:t>
            </a:r>
          </a:p>
          <a:p>
            <a:pPr>
              <a:buFontTx/>
              <a:buNone/>
            </a:pPr>
            <a:r>
              <a:rPr lang="nl-NL" sz="2800"/>
              <a:t>wegbermen</a:t>
            </a:r>
          </a:p>
        </p:txBody>
      </p:sp>
      <p:pic>
        <p:nvPicPr>
          <p:cNvPr id="335876" name="Picture 4"/>
          <p:cNvPicPr>
            <a:picLocks noGrp="1" noChangeAspect="1" noChangeArrowheads="1"/>
          </p:cNvPicPr>
          <p:nvPr>
            <p:ph sz="quarter" idx="2"/>
          </p:nvPr>
        </p:nvPicPr>
        <p:blipFill>
          <a:blip r:embed="rId3" cstate="print"/>
          <a:srcRect/>
          <a:stretch>
            <a:fillRect/>
          </a:stretch>
        </p:blipFill>
        <p:spPr>
          <a:xfrm>
            <a:off x="582613" y="981075"/>
            <a:ext cx="3159125" cy="4776788"/>
          </a:xfrm>
        </p:spPr>
      </p:pic>
      <p:pic>
        <p:nvPicPr>
          <p:cNvPr id="335877" name="Picture 5" descr="herik"/>
          <p:cNvPicPr>
            <a:picLocks noGrp="1" noChangeAspect="1" noChangeArrowheads="1"/>
          </p:cNvPicPr>
          <p:nvPr>
            <p:ph sz="quarter" idx="3"/>
          </p:nvPr>
        </p:nvPicPr>
        <p:blipFill>
          <a:blip r:embed="rId4" cstate="print"/>
          <a:srcRect/>
          <a:stretch>
            <a:fillRect/>
          </a:stretch>
        </p:blipFill>
        <p:spPr>
          <a:xfrm>
            <a:off x="3951288" y="188913"/>
            <a:ext cx="5192712" cy="6669087"/>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35876"/>
                                        </p:tgtEl>
                                        <p:attrNameLst>
                                          <p:attrName>style.visibility</p:attrName>
                                        </p:attrNameLst>
                                      </p:cBhvr>
                                      <p:to>
                                        <p:strVal val="visible"/>
                                      </p:to>
                                    </p:set>
                                    <p:anim calcmode="lin" valueType="num">
                                      <p:cBhvr additive="base">
                                        <p:cTn id="7" dur="500" fill="hold"/>
                                        <p:tgtEl>
                                          <p:spTgt spid="335876"/>
                                        </p:tgtEl>
                                        <p:attrNameLst>
                                          <p:attrName>ppt_x</p:attrName>
                                        </p:attrNameLst>
                                      </p:cBhvr>
                                      <p:tavLst>
                                        <p:tav tm="0">
                                          <p:val>
                                            <p:strVal val="#ppt_x"/>
                                          </p:val>
                                        </p:tav>
                                        <p:tav tm="100000">
                                          <p:val>
                                            <p:strVal val="#ppt_x"/>
                                          </p:val>
                                        </p:tav>
                                      </p:tavLst>
                                    </p:anim>
                                    <p:anim calcmode="lin" valueType="num">
                                      <p:cBhvr additive="base">
                                        <p:cTn id="8" dur="500" fill="hold"/>
                                        <p:tgtEl>
                                          <p:spTgt spid="3358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6"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lstStyle/>
          <a:p>
            <a:r>
              <a:rPr lang="nl-NL"/>
              <a:t>Akkerkers</a:t>
            </a:r>
          </a:p>
        </p:txBody>
      </p:sp>
      <p:sp>
        <p:nvSpPr>
          <p:cNvPr id="541699" name="Rectangle 3"/>
          <p:cNvSpPr>
            <a:spLocks noGrp="1" noChangeArrowheads="1"/>
          </p:cNvSpPr>
          <p:nvPr>
            <p:ph type="body" sz="half" idx="1"/>
          </p:nvPr>
        </p:nvSpPr>
        <p:spPr/>
        <p:txBody>
          <a:bodyPr/>
          <a:lstStyle/>
          <a:p>
            <a:pPr>
              <a:buFontTx/>
              <a:buNone/>
            </a:pPr>
            <a:r>
              <a:rPr lang="nl-NL" sz="2800"/>
              <a:t>Akkerkers</a:t>
            </a:r>
          </a:p>
          <a:p>
            <a:pPr>
              <a:buFontTx/>
              <a:buNone/>
            </a:pPr>
            <a:r>
              <a:rPr lang="nl-NL" sz="2800"/>
              <a:t>Rorippa sylvestris</a:t>
            </a:r>
          </a:p>
        </p:txBody>
      </p:sp>
      <p:pic>
        <p:nvPicPr>
          <p:cNvPr id="541702" name="Picture 6" descr="akkerkers%20kiemplant-akkerkers%20kiemplant-1"/>
          <p:cNvPicPr>
            <a:picLocks noGrp="1" noChangeAspect="1" noChangeArrowheads="1"/>
          </p:cNvPicPr>
          <p:nvPr>
            <p:ph sz="quarter" idx="2"/>
          </p:nvPr>
        </p:nvPicPr>
        <p:blipFill>
          <a:blip r:embed="rId2" cstate="print"/>
          <a:srcRect/>
          <a:stretch>
            <a:fillRect/>
          </a:stretch>
        </p:blipFill>
        <p:spPr>
          <a:xfrm>
            <a:off x="3779838" y="1239838"/>
            <a:ext cx="3529012" cy="2646362"/>
          </a:xfrm>
          <a:noFill/>
          <a:ln/>
        </p:spPr>
      </p:pic>
      <p:pic>
        <p:nvPicPr>
          <p:cNvPr id="541703" name="Picture 7" descr="akkerkers%20bloei-akkerkers%20bloei-1"/>
          <p:cNvPicPr>
            <a:picLocks noGrp="1" noChangeAspect="1" noChangeArrowheads="1"/>
          </p:cNvPicPr>
          <p:nvPr>
            <p:ph sz="quarter" idx="3"/>
          </p:nvPr>
        </p:nvPicPr>
        <p:blipFill>
          <a:blip r:embed="rId3" cstate="print"/>
          <a:srcRect/>
          <a:stretch>
            <a:fillRect/>
          </a:stretch>
        </p:blipFill>
        <p:spPr>
          <a:xfrm>
            <a:off x="3779838" y="3929063"/>
            <a:ext cx="3600450" cy="2695575"/>
          </a:xfrm>
          <a:noFill/>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nl-NL" dirty="0"/>
              <a:t>Grote brandnetel</a:t>
            </a:r>
          </a:p>
        </p:txBody>
      </p:sp>
      <p:sp>
        <p:nvSpPr>
          <p:cNvPr id="134148" name="Rectangle 4"/>
          <p:cNvSpPr>
            <a:spLocks noGrp="1" noChangeArrowheads="1"/>
          </p:cNvSpPr>
          <p:nvPr>
            <p:ph type="body" sz="half" idx="1"/>
          </p:nvPr>
        </p:nvSpPr>
        <p:spPr/>
        <p:txBody>
          <a:bodyPr/>
          <a:lstStyle/>
          <a:p>
            <a:pPr>
              <a:buFontTx/>
              <a:buNone/>
            </a:pPr>
            <a:r>
              <a:rPr lang="nl-NL" sz="2800"/>
              <a:t>Grote brandnetel</a:t>
            </a:r>
          </a:p>
          <a:p>
            <a:pPr>
              <a:buFontTx/>
              <a:buNone/>
            </a:pPr>
            <a:r>
              <a:rPr lang="nl-NL" sz="2800" i="1"/>
              <a:t>Urtica dioica</a:t>
            </a:r>
            <a:endParaRPr lang="nl-NL" sz="2800"/>
          </a:p>
          <a:p>
            <a:pPr>
              <a:buFontTx/>
              <a:buNone/>
            </a:pPr>
            <a:r>
              <a:rPr lang="nl-NL" sz="2800"/>
              <a:t>Stikstofrijke gronden, wegbermen en onbeteelde terreinen</a:t>
            </a:r>
          </a:p>
          <a:p>
            <a:pPr>
              <a:buFontTx/>
              <a:buNone/>
            </a:pPr>
            <a:r>
              <a:rPr lang="nl-NL" sz="2800"/>
              <a:t>Overblijvende plant met wortelstokken, bladeren lang en spits toelopend</a:t>
            </a:r>
            <a:endParaRPr lang="nl-NL" sz="2800" i="1"/>
          </a:p>
        </p:txBody>
      </p:sp>
      <p:pic>
        <p:nvPicPr>
          <p:cNvPr id="134151" name="Picture 7" descr="Urtica%20dioica-05-grote_brandnetel2-B5"/>
          <p:cNvPicPr>
            <a:picLocks noGrp="1" noChangeAspect="1" noChangeArrowheads="1"/>
          </p:cNvPicPr>
          <p:nvPr>
            <p:ph sz="quarter" idx="2"/>
          </p:nvPr>
        </p:nvPicPr>
        <p:blipFill>
          <a:blip r:embed="rId3" cstate="print"/>
          <a:srcRect/>
          <a:stretch>
            <a:fillRect/>
          </a:stretch>
        </p:blipFill>
        <p:spPr>
          <a:xfrm>
            <a:off x="4572000" y="31750"/>
            <a:ext cx="4572000" cy="3430588"/>
          </a:xfrm>
          <a:noFill/>
          <a:ln/>
        </p:spPr>
      </p:pic>
      <p:sp>
        <p:nvSpPr>
          <p:cNvPr id="134153" name="Rectangle 9"/>
          <p:cNvSpPr>
            <a:spLocks noGrp="1" noChangeArrowheads="1"/>
          </p:cNvSpPr>
          <p:nvPr>
            <p:ph sz="quarter" idx="3"/>
          </p:nvPr>
        </p:nvSpPr>
        <p:spPr/>
        <p:txBody>
          <a:bodyPr/>
          <a:lstStyle/>
          <a:p>
            <a:endParaRPr lang="nl-NL" sz="2400"/>
          </a:p>
        </p:txBody>
      </p:sp>
      <p:pic>
        <p:nvPicPr>
          <p:cNvPr id="134155" name="Picture 11" descr="grote%20brandnetel%20bloei%202-grote%20brandnetel%20bloei%202-1"/>
          <p:cNvPicPr>
            <a:picLocks noChangeAspect="1" noChangeArrowheads="1"/>
          </p:cNvPicPr>
          <p:nvPr/>
        </p:nvPicPr>
        <p:blipFill>
          <a:blip r:embed="rId4" cstate="print"/>
          <a:srcRect/>
          <a:stretch>
            <a:fillRect/>
          </a:stretch>
        </p:blipFill>
        <p:spPr bwMode="auto">
          <a:xfrm>
            <a:off x="4572000" y="3429000"/>
            <a:ext cx="4572000" cy="3429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14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414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414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4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p:bldP spid="13414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nl-NL"/>
              <a:t>Herderstasje</a:t>
            </a:r>
          </a:p>
        </p:txBody>
      </p:sp>
      <p:sp>
        <p:nvSpPr>
          <p:cNvPr id="136196" name="Rectangle 4"/>
          <p:cNvSpPr>
            <a:spLocks noGrp="1" noChangeArrowheads="1"/>
          </p:cNvSpPr>
          <p:nvPr>
            <p:ph type="body" sz="half" idx="1"/>
          </p:nvPr>
        </p:nvSpPr>
        <p:spPr/>
        <p:txBody>
          <a:bodyPr/>
          <a:lstStyle/>
          <a:p>
            <a:pPr>
              <a:buFontTx/>
              <a:buNone/>
            </a:pPr>
            <a:r>
              <a:rPr lang="nl-NL" sz="2800"/>
              <a:t>Herderstasje</a:t>
            </a:r>
          </a:p>
          <a:p>
            <a:pPr>
              <a:buFontTx/>
              <a:buNone/>
            </a:pPr>
            <a:r>
              <a:rPr lang="nl-NL" sz="2800" i="1"/>
              <a:t>Capsella bursa-pastoris</a:t>
            </a:r>
            <a:endParaRPr lang="nl-NL" sz="2800"/>
          </a:p>
          <a:p>
            <a:pPr>
              <a:buFontTx/>
              <a:buNone/>
            </a:pPr>
            <a:r>
              <a:rPr lang="nl-NL" sz="2800"/>
              <a:t>Weinig eisen</a:t>
            </a:r>
          </a:p>
          <a:p>
            <a:pPr>
              <a:buFontTx/>
              <a:buNone/>
            </a:pPr>
            <a:r>
              <a:rPr lang="nl-NL" sz="2800"/>
              <a:t>Zeer klein kiemblad</a:t>
            </a:r>
          </a:p>
          <a:p>
            <a:pPr>
              <a:buFontTx/>
              <a:buNone/>
            </a:pPr>
            <a:r>
              <a:rPr lang="nl-NL" sz="2800"/>
              <a:t>Rozetvormig</a:t>
            </a:r>
          </a:p>
          <a:p>
            <a:pPr>
              <a:buFontTx/>
              <a:buNone/>
            </a:pPr>
            <a:r>
              <a:rPr lang="nl-NL" sz="2800"/>
              <a:t>Witte bloemen</a:t>
            </a:r>
          </a:p>
          <a:p>
            <a:pPr>
              <a:buFontTx/>
              <a:buNone/>
            </a:pPr>
            <a:r>
              <a:rPr lang="nl-NL" sz="2800"/>
              <a:t>Vrucht plat-driehoekig</a:t>
            </a:r>
            <a:endParaRPr lang="nl-NL" sz="2800" i="1"/>
          </a:p>
        </p:txBody>
      </p:sp>
      <p:pic>
        <p:nvPicPr>
          <p:cNvPr id="136199" name="Picture 7"/>
          <p:cNvPicPr>
            <a:picLocks noGrp="1" noChangeAspect="1" noChangeArrowheads="1"/>
          </p:cNvPicPr>
          <p:nvPr>
            <p:ph sz="quarter" idx="2"/>
          </p:nvPr>
        </p:nvPicPr>
        <p:blipFill>
          <a:blip r:embed="rId3" cstate="print"/>
          <a:srcRect/>
          <a:stretch>
            <a:fillRect/>
          </a:stretch>
        </p:blipFill>
        <p:spPr>
          <a:xfrm>
            <a:off x="5003800" y="0"/>
            <a:ext cx="3460750" cy="4005263"/>
          </a:xfrm>
          <a:ln/>
        </p:spPr>
      </p:pic>
      <p:pic>
        <p:nvPicPr>
          <p:cNvPr id="136200" name="Picture 8"/>
          <p:cNvPicPr>
            <a:picLocks noGrp="1" noChangeAspect="1" noChangeArrowheads="1"/>
          </p:cNvPicPr>
          <p:nvPr>
            <p:ph sz="quarter" idx="3"/>
          </p:nvPr>
        </p:nvPicPr>
        <p:blipFill>
          <a:blip r:embed="rId4" cstate="print"/>
          <a:srcRect l="42352" t="6314" r="10724" b="8055"/>
          <a:stretch>
            <a:fillRect/>
          </a:stretch>
        </p:blipFill>
        <p:spPr>
          <a:xfrm>
            <a:off x="0" y="0"/>
            <a:ext cx="5010150" cy="6858000"/>
          </a:xfrm>
          <a:ln/>
        </p:spPr>
      </p:pic>
      <p:pic>
        <p:nvPicPr>
          <p:cNvPr id="136201" name="Picture 9" descr="herderstasje"/>
          <p:cNvPicPr>
            <a:picLocks noChangeAspect="1" noChangeArrowheads="1"/>
          </p:cNvPicPr>
          <p:nvPr/>
        </p:nvPicPr>
        <p:blipFill>
          <a:blip r:embed="rId5" cstate="print"/>
          <a:srcRect/>
          <a:stretch>
            <a:fillRect/>
          </a:stretch>
        </p:blipFill>
        <p:spPr bwMode="auto">
          <a:xfrm>
            <a:off x="4932363" y="3644900"/>
            <a:ext cx="2901950" cy="32131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62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nl-NL"/>
              <a:t>Kleine veldkers</a:t>
            </a:r>
          </a:p>
        </p:txBody>
      </p:sp>
      <p:sp>
        <p:nvSpPr>
          <p:cNvPr id="347139" name="Rectangle 3"/>
          <p:cNvSpPr>
            <a:spLocks noGrp="1" noChangeArrowheads="1"/>
          </p:cNvSpPr>
          <p:nvPr>
            <p:ph type="body" idx="1"/>
          </p:nvPr>
        </p:nvSpPr>
        <p:spPr/>
        <p:txBody>
          <a:bodyPr/>
          <a:lstStyle/>
          <a:p>
            <a:pPr>
              <a:buFontTx/>
              <a:buNone/>
            </a:pPr>
            <a:r>
              <a:rPr lang="nl-NL"/>
              <a:t>Kleine veldkers</a:t>
            </a:r>
          </a:p>
          <a:p>
            <a:pPr>
              <a:buFontTx/>
              <a:buNone/>
            </a:pPr>
            <a:r>
              <a:rPr lang="nl-NL"/>
              <a:t>Cardamine hirsuta</a:t>
            </a:r>
          </a:p>
        </p:txBody>
      </p:sp>
      <p:pic>
        <p:nvPicPr>
          <p:cNvPr id="347140" name="Picture 4" descr="kleine_veldkers"/>
          <p:cNvPicPr>
            <a:picLocks noChangeAspect="1" noChangeArrowheads="1"/>
          </p:cNvPicPr>
          <p:nvPr/>
        </p:nvPicPr>
        <p:blipFill>
          <a:blip r:embed="rId3" cstate="print"/>
          <a:srcRect/>
          <a:stretch>
            <a:fillRect/>
          </a:stretch>
        </p:blipFill>
        <p:spPr bwMode="auto">
          <a:xfrm>
            <a:off x="0" y="0"/>
            <a:ext cx="6372225" cy="6858000"/>
          </a:xfrm>
          <a:prstGeom prst="rect">
            <a:avLst/>
          </a:prstGeom>
          <a:noFill/>
        </p:spPr>
      </p:pic>
      <p:pic>
        <p:nvPicPr>
          <p:cNvPr id="347143" name="Picture 7" descr="cardamine%20hirsuta-kleine%20veldkers-00584_1"/>
          <p:cNvPicPr>
            <a:picLocks noChangeAspect="1" noChangeArrowheads="1"/>
          </p:cNvPicPr>
          <p:nvPr/>
        </p:nvPicPr>
        <p:blipFill>
          <a:blip r:embed="rId4" cstate="print"/>
          <a:srcRect/>
          <a:stretch>
            <a:fillRect/>
          </a:stretch>
        </p:blipFill>
        <p:spPr bwMode="auto">
          <a:xfrm>
            <a:off x="3600450" y="1484313"/>
            <a:ext cx="5543550" cy="4157662"/>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lstStyle/>
          <a:p>
            <a:r>
              <a:rPr lang="nl-NL"/>
              <a:t>Pinksterbloem</a:t>
            </a:r>
          </a:p>
        </p:txBody>
      </p:sp>
      <p:sp>
        <p:nvSpPr>
          <p:cNvPr id="543747" name="Rectangle 3"/>
          <p:cNvSpPr>
            <a:spLocks noGrp="1" noChangeArrowheads="1"/>
          </p:cNvSpPr>
          <p:nvPr>
            <p:ph type="body" sz="half" idx="1"/>
          </p:nvPr>
        </p:nvSpPr>
        <p:spPr/>
        <p:txBody>
          <a:bodyPr/>
          <a:lstStyle/>
          <a:p>
            <a:pPr>
              <a:buFontTx/>
              <a:buNone/>
            </a:pPr>
            <a:r>
              <a:rPr lang="nl-NL" sz="2800"/>
              <a:t>Pinksterbloem</a:t>
            </a:r>
          </a:p>
          <a:p>
            <a:pPr>
              <a:buFontTx/>
              <a:buNone/>
            </a:pPr>
            <a:r>
              <a:rPr lang="nl-NL" sz="2800"/>
              <a:t>Cardamine pratensis</a:t>
            </a:r>
          </a:p>
        </p:txBody>
      </p:sp>
      <p:pic>
        <p:nvPicPr>
          <p:cNvPr id="543750" name="Picture 6" descr="cardamine%20pratensis-pinksterbloem-01"/>
          <p:cNvPicPr>
            <a:picLocks noGrp="1" noChangeAspect="1" noChangeArrowheads="1"/>
          </p:cNvPicPr>
          <p:nvPr>
            <p:ph sz="quarter" idx="2"/>
          </p:nvPr>
        </p:nvPicPr>
        <p:blipFill>
          <a:blip r:embed="rId2" cstate="print"/>
          <a:srcRect/>
          <a:stretch>
            <a:fillRect/>
          </a:stretch>
        </p:blipFill>
        <p:spPr>
          <a:xfrm>
            <a:off x="3995738" y="1125538"/>
            <a:ext cx="3529012" cy="2646362"/>
          </a:xfrm>
          <a:noFill/>
          <a:ln/>
        </p:spPr>
      </p:pic>
      <p:pic>
        <p:nvPicPr>
          <p:cNvPr id="543751" name="Picture 7" descr="cardamine%20pratensis-pinksterbloem-02"/>
          <p:cNvPicPr>
            <a:picLocks noGrp="1" noChangeAspect="1" noChangeArrowheads="1"/>
          </p:cNvPicPr>
          <p:nvPr>
            <p:ph sz="quarter" idx="3"/>
          </p:nvPr>
        </p:nvPicPr>
        <p:blipFill>
          <a:blip r:embed="rId3" cstate="print"/>
          <a:srcRect/>
          <a:stretch>
            <a:fillRect/>
          </a:stretch>
        </p:blipFill>
        <p:spPr>
          <a:xfrm>
            <a:off x="3995738" y="3789363"/>
            <a:ext cx="3529012" cy="2647950"/>
          </a:xfrm>
          <a:noFill/>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3794" name="Rectangle 2"/>
          <p:cNvSpPr>
            <a:spLocks noGrp="1" noChangeArrowheads="1"/>
          </p:cNvSpPr>
          <p:nvPr>
            <p:ph type="title"/>
          </p:nvPr>
        </p:nvSpPr>
        <p:spPr/>
        <p:txBody>
          <a:bodyPr/>
          <a:lstStyle/>
          <a:p>
            <a:r>
              <a:rPr lang="nl-NL"/>
              <a:t>Vroegeling</a:t>
            </a:r>
          </a:p>
        </p:txBody>
      </p:sp>
      <p:sp>
        <p:nvSpPr>
          <p:cNvPr id="673795" name="Rectangle 3"/>
          <p:cNvSpPr>
            <a:spLocks noGrp="1" noChangeArrowheads="1"/>
          </p:cNvSpPr>
          <p:nvPr>
            <p:ph type="body" idx="1"/>
          </p:nvPr>
        </p:nvSpPr>
        <p:spPr/>
        <p:txBody>
          <a:bodyPr/>
          <a:lstStyle/>
          <a:p>
            <a:pPr>
              <a:buFontTx/>
              <a:buNone/>
            </a:pPr>
            <a:r>
              <a:rPr lang="nl-NL"/>
              <a:t>Vroegeling</a:t>
            </a:r>
          </a:p>
          <a:p>
            <a:pPr>
              <a:buFontTx/>
              <a:buNone/>
            </a:pPr>
            <a:r>
              <a:rPr lang="nl-NL" i="1"/>
              <a:t>Eriophila verna</a:t>
            </a:r>
          </a:p>
          <a:p>
            <a:pPr>
              <a:buFontTx/>
              <a:buNone/>
            </a:pPr>
            <a:r>
              <a:rPr lang="nl-NL"/>
              <a:t>1 – 15 cm hopog</a:t>
            </a:r>
          </a:p>
          <a:p>
            <a:pPr>
              <a:buFontTx/>
              <a:buNone/>
            </a:pPr>
            <a:r>
              <a:rPr lang="nl-NL"/>
              <a:t>Najaarskiemer</a:t>
            </a:r>
          </a:p>
          <a:p>
            <a:pPr>
              <a:buFontTx/>
              <a:buNone/>
            </a:pPr>
            <a:r>
              <a:rPr lang="nl-NL"/>
              <a:t>Zandgrond</a:t>
            </a:r>
          </a:p>
          <a:p>
            <a:pPr>
              <a:buFontTx/>
              <a:buNone/>
            </a:pPr>
            <a:r>
              <a:rPr lang="nl-NL"/>
              <a:t>Gematigd klimaat</a:t>
            </a:r>
          </a:p>
        </p:txBody>
      </p:sp>
      <p:pic>
        <p:nvPicPr>
          <p:cNvPr id="673799" name="Picture 7" descr="Bestand:Erophila verna1.JPG">
            <a:hlinkClick r:id="rId2"/>
          </p:cNvPr>
          <p:cNvPicPr>
            <a:picLocks noChangeAspect="1" noChangeArrowheads="1"/>
          </p:cNvPicPr>
          <p:nvPr/>
        </p:nvPicPr>
        <p:blipFill>
          <a:blip r:embed="rId3" cstate="print"/>
          <a:srcRect/>
          <a:stretch>
            <a:fillRect/>
          </a:stretch>
        </p:blipFill>
        <p:spPr bwMode="auto">
          <a:xfrm>
            <a:off x="0" y="0"/>
            <a:ext cx="5219700" cy="3908425"/>
          </a:xfrm>
          <a:prstGeom prst="rect">
            <a:avLst/>
          </a:prstGeom>
          <a:noFill/>
        </p:spPr>
      </p:pic>
      <p:pic>
        <p:nvPicPr>
          <p:cNvPr id="673797" name="Picture 5" descr="Vroegeling_%28Erophila_verna%29"/>
          <p:cNvPicPr>
            <a:picLocks noChangeAspect="1" noChangeArrowheads="1"/>
          </p:cNvPicPr>
          <p:nvPr/>
        </p:nvPicPr>
        <p:blipFill>
          <a:blip r:embed="rId4" cstate="print"/>
          <a:srcRect/>
          <a:stretch>
            <a:fillRect/>
          </a:stretch>
        </p:blipFill>
        <p:spPr bwMode="auto">
          <a:xfrm>
            <a:off x="4275138" y="2136775"/>
            <a:ext cx="4868862" cy="4721225"/>
          </a:xfrm>
          <a:prstGeom prst="rect">
            <a:avLst/>
          </a:prstGeo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Kaasjeskruid</a:t>
            </a:r>
            <a:endParaRPr lang="nl-NL" dirty="0"/>
          </a:p>
        </p:txBody>
      </p:sp>
      <p:sp>
        <p:nvSpPr>
          <p:cNvPr id="3" name="Tijdelijke aanduiding voor tekst 2"/>
          <p:cNvSpPr>
            <a:spLocks noGrp="1"/>
          </p:cNvSpPr>
          <p:nvPr>
            <p:ph type="body" sz="half" idx="1"/>
          </p:nvPr>
        </p:nvSpPr>
        <p:spPr/>
        <p:txBody>
          <a:bodyPr/>
          <a:lstStyle/>
          <a:p>
            <a:r>
              <a:rPr lang="nl-NL" i="1" dirty="0" err="1" smtClean="0"/>
              <a:t>Malva</a:t>
            </a:r>
            <a:r>
              <a:rPr lang="nl-NL" i="1" dirty="0" smtClean="0"/>
              <a:t> </a:t>
            </a:r>
            <a:r>
              <a:rPr lang="nl-NL" i="1" dirty="0" err="1" smtClean="0"/>
              <a:t>neglecta</a:t>
            </a:r>
            <a:endParaRPr lang="nl-NL" i="1" dirty="0" smtClean="0"/>
          </a:p>
          <a:p>
            <a:r>
              <a:rPr lang="nl-NL" dirty="0" smtClean="0"/>
              <a:t>Klein kaasjeskruid</a:t>
            </a:r>
            <a:endParaRPr lang="nl-NL" dirty="0"/>
          </a:p>
        </p:txBody>
      </p:sp>
      <p:pic>
        <p:nvPicPr>
          <p:cNvPr id="1028" name="Picture 4" descr="http://upload.wikimedia.org/wikipedia/commons/7/74/Malva_neglecta_plant%2C_klein_kaasjeskruid_plant.jpg"/>
          <p:cNvPicPr>
            <a:picLocks noChangeAspect="1" noChangeArrowheads="1"/>
          </p:cNvPicPr>
          <p:nvPr/>
        </p:nvPicPr>
        <p:blipFill>
          <a:blip r:embed="rId2" cstate="print"/>
          <a:srcRect/>
          <a:stretch>
            <a:fillRect/>
          </a:stretch>
        </p:blipFill>
        <p:spPr bwMode="auto">
          <a:xfrm>
            <a:off x="3071802" y="1428736"/>
            <a:ext cx="5840427" cy="4066120"/>
          </a:xfrm>
          <a:prstGeom prst="rect">
            <a:avLst/>
          </a:prstGeom>
          <a:noFill/>
        </p:spPr>
      </p:pic>
      <p:pic>
        <p:nvPicPr>
          <p:cNvPr id="1026" name="Picture 2" descr="Bestand:Malva neglecta01.jpg">
            <a:hlinkClick r:id="rId3"/>
          </p:cNvPr>
          <p:cNvPicPr>
            <a:picLocks noChangeAspect="1" noChangeArrowheads="1"/>
          </p:cNvPicPr>
          <p:nvPr/>
        </p:nvPicPr>
        <p:blipFill>
          <a:blip r:embed="rId4" cstate="print"/>
          <a:srcRect/>
          <a:stretch>
            <a:fillRect/>
          </a:stretch>
        </p:blipFill>
        <p:spPr bwMode="auto">
          <a:xfrm>
            <a:off x="500034" y="3439672"/>
            <a:ext cx="3929090" cy="294681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nl-NL"/>
              <a:t>Kroontjeskruid</a:t>
            </a:r>
          </a:p>
        </p:txBody>
      </p:sp>
      <p:sp>
        <p:nvSpPr>
          <p:cNvPr id="124932" name="Rectangle 4"/>
          <p:cNvSpPr>
            <a:spLocks noGrp="1" noChangeArrowheads="1"/>
          </p:cNvSpPr>
          <p:nvPr>
            <p:ph type="body" sz="half" idx="1"/>
          </p:nvPr>
        </p:nvSpPr>
        <p:spPr/>
        <p:txBody>
          <a:bodyPr/>
          <a:lstStyle/>
          <a:p>
            <a:pPr>
              <a:buFontTx/>
              <a:buNone/>
            </a:pPr>
            <a:r>
              <a:rPr lang="nl-NL" sz="2800"/>
              <a:t>Kroontjeskruid</a:t>
            </a:r>
          </a:p>
          <a:p>
            <a:pPr>
              <a:buFontTx/>
              <a:buNone/>
            </a:pPr>
            <a:r>
              <a:rPr lang="nl-NL" sz="2800" i="1"/>
              <a:t>Euphorbia helioscopia</a:t>
            </a:r>
          </a:p>
          <a:p>
            <a:pPr>
              <a:buFontTx/>
              <a:buNone/>
            </a:pPr>
            <a:r>
              <a:rPr lang="nl-NL" sz="2800"/>
              <a:t>Humus en voedselrijke grond</a:t>
            </a:r>
          </a:p>
          <a:p>
            <a:pPr>
              <a:buFontTx/>
              <a:buNone/>
            </a:pPr>
            <a:r>
              <a:rPr lang="nl-NL" sz="2800"/>
              <a:t>Kortgesteeld rondovaal kiemblad</a:t>
            </a:r>
          </a:p>
          <a:p>
            <a:pPr>
              <a:buFontTx/>
              <a:buNone/>
            </a:pPr>
            <a:r>
              <a:rPr lang="nl-NL" sz="2800"/>
              <a:t>Zilveren onderwaterbloem</a:t>
            </a:r>
          </a:p>
          <a:p>
            <a:pPr>
              <a:buFontTx/>
              <a:buNone/>
            </a:pPr>
            <a:r>
              <a:rPr lang="nl-NL" sz="2800"/>
              <a:t>Bijtend melksap</a:t>
            </a:r>
          </a:p>
        </p:txBody>
      </p:sp>
      <p:pic>
        <p:nvPicPr>
          <p:cNvPr id="124934" name="Picture 6"/>
          <p:cNvPicPr>
            <a:picLocks noGrp="1" noChangeAspect="1" noChangeArrowheads="1"/>
          </p:cNvPicPr>
          <p:nvPr>
            <p:ph sz="quarter" idx="3"/>
          </p:nvPr>
        </p:nvPicPr>
        <p:blipFill>
          <a:blip r:embed="rId3" cstate="print"/>
          <a:srcRect/>
          <a:stretch>
            <a:fillRect/>
          </a:stretch>
        </p:blipFill>
        <p:spPr>
          <a:xfrm>
            <a:off x="4427538" y="3082925"/>
            <a:ext cx="4716462" cy="3775075"/>
          </a:xfrm>
        </p:spPr>
      </p:pic>
      <p:pic>
        <p:nvPicPr>
          <p:cNvPr id="124935" name="Picture 7" descr="kroontjeskruid"/>
          <p:cNvPicPr>
            <a:picLocks noGrp="1" noChangeAspect="1" noChangeArrowheads="1"/>
          </p:cNvPicPr>
          <p:nvPr>
            <p:ph sz="quarter" idx="2"/>
          </p:nvPr>
        </p:nvPicPr>
        <p:blipFill>
          <a:blip r:embed="rId4" cstate="print"/>
          <a:srcRect/>
          <a:stretch>
            <a:fillRect/>
          </a:stretch>
        </p:blipFill>
        <p:spPr>
          <a:xfrm>
            <a:off x="0" y="908050"/>
            <a:ext cx="4414838" cy="5949950"/>
          </a:xfrm>
          <a:noFill/>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nl-NL"/>
              <a:t>Tuinwolfsmelk</a:t>
            </a:r>
          </a:p>
        </p:txBody>
      </p:sp>
      <p:sp>
        <p:nvSpPr>
          <p:cNvPr id="340995" name="Rectangle 3"/>
          <p:cNvSpPr>
            <a:spLocks noGrp="1" noChangeArrowheads="1"/>
          </p:cNvSpPr>
          <p:nvPr>
            <p:ph type="body" sz="half" idx="1"/>
          </p:nvPr>
        </p:nvSpPr>
        <p:spPr/>
        <p:txBody>
          <a:bodyPr/>
          <a:lstStyle/>
          <a:p>
            <a:pPr>
              <a:buFontTx/>
              <a:buNone/>
            </a:pPr>
            <a:r>
              <a:rPr lang="nl-NL" sz="2800"/>
              <a:t>Tuinwolfsmelk</a:t>
            </a:r>
          </a:p>
          <a:p>
            <a:pPr>
              <a:buFontTx/>
              <a:buNone/>
            </a:pPr>
            <a:r>
              <a:rPr lang="nl-NL" sz="2800" i="1"/>
              <a:t>Euphorbia peplus</a:t>
            </a:r>
          </a:p>
          <a:p>
            <a:pPr>
              <a:buFontTx/>
              <a:buNone/>
            </a:pPr>
            <a:r>
              <a:rPr lang="nl-NL" sz="2800"/>
              <a:t>Wit melksap</a:t>
            </a:r>
          </a:p>
          <a:p>
            <a:pPr>
              <a:buFontTx/>
              <a:buNone/>
            </a:pPr>
            <a:r>
              <a:rPr lang="nl-NL" sz="2800"/>
              <a:t>Eenjarig</a:t>
            </a:r>
          </a:p>
          <a:p>
            <a:pPr>
              <a:buFontTx/>
              <a:buNone/>
            </a:pPr>
            <a:r>
              <a:rPr lang="nl-NL" sz="2800"/>
              <a:t>Late kiemer</a:t>
            </a:r>
          </a:p>
          <a:p>
            <a:pPr>
              <a:buFontTx/>
              <a:buNone/>
            </a:pPr>
            <a:r>
              <a:rPr lang="nl-NL" sz="2800"/>
              <a:t>Gladde stengel</a:t>
            </a:r>
          </a:p>
          <a:p>
            <a:pPr>
              <a:buFontTx/>
              <a:buNone/>
            </a:pPr>
            <a:r>
              <a:rPr lang="nl-NL" sz="2800"/>
              <a:t>Drievoudig patroon</a:t>
            </a:r>
          </a:p>
          <a:p>
            <a:pPr>
              <a:buFontTx/>
              <a:buNone/>
            </a:pPr>
            <a:r>
              <a:rPr lang="nl-NL" sz="2800"/>
              <a:t>Gave bladrandjes</a:t>
            </a:r>
          </a:p>
          <a:p>
            <a:pPr>
              <a:buFontTx/>
              <a:buNone/>
            </a:pPr>
            <a:endParaRPr lang="nl-NL" sz="2800" i="1"/>
          </a:p>
        </p:txBody>
      </p:sp>
      <p:pic>
        <p:nvPicPr>
          <p:cNvPr id="340999" name="Picture 7" descr="tuinwolfsmelk 001"/>
          <p:cNvPicPr>
            <a:picLocks noGrp="1" noChangeAspect="1" noChangeArrowheads="1"/>
          </p:cNvPicPr>
          <p:nvPr>
            <p:ph sz="quarter" idx="2"/>
          </p:nvPr>
        </p:nvPicPr>
        <p:blipFill>
          <a:blip r:embed="rId3" cstate="print"/>
          <a:srcRect/>
          <a:stretch>
            <a:fillRect/>
          </a:stretch>
        </p:blipFill>
        <p:spPr>
          <a:xfrm>
            <a:off x="4284663" y="188913"/>
            <a:ext cx="4859337" cy="6480175"/>
          </a:xfrm>
          <a:noFill/>
          <a:ln/>
        </p:spPr>
      </p:pic>
      <p:pic>
        <p:nvPicPr>
          <p:cNvPr id="341000" name="Picture 8" descr="tuinwolfsmelk"/>
          <p:cNvPicPr>
            <a:picLocks noGrp="1" noChangeAspect="1" noChangeArrowheads="1"/>
          </p:cNvPicPr>
          <p:nvPr>
            <p:ph sz="quarter" idx="3"/>
          </p:nvPr>
        </p:nvPicPr>
        <p:blipFill>
          <a:blip r:embed="rId4" cstate="print"/>
          <a:srcRect/>
          <a:stretch>
            <a:fillRect/>
          </a:stretch>
        </p:blipFill>
        <p:spPr>
          <a:xfrm>
            <a:off x="885825" y="1844675"/>
            <a:ext cx="2725738" cy="3529013"/>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1000"/>
                                        </p:tgtEl>
                                        <p:attrNameLst>
                                          <p:attrName>style.visibility</p:attrName>
                                        </p:attrNameLst>
                                      </p:cBhvr>
                                      <p:to>
                                        <p:strVal val="visible"/>
                                      </p:to>
                                    </p:set>
                                    <p:anim calcmode="lin" valueType="num">
                                      <p:cBhvr additive="base">
                                        <p:cTn id="7" dur="500" fill="hold"/>
                                        <p:tgtEl>
                                          <p:spTgt spid="341000"/>
                                        </p:tgtEl>
                                        <p:attrNameLst>
                                          <p:attrName>ppt_x</p:attrName>
                                        </p:attrNameLst>
                                      </p:cBhvr>
                                      <p:tavLst>
                                        <p:tav tm="0">
                                          <p:val>
                                            <p:strVal val="#ppt_x"/>
                                          </p:val>
                                        </p:tav>
                                        <p:tav tm="100000">
                                          <p:val>
                                            <p:strVal val="#ppt_x"/>
                                          </p:val>
                                        </p:tav>
                                      </p:tavLst>
                                    </p:anim>
                                    <p:anim calcmode="lin" valueType="num">
                                      <p:cBhvr additive="base">
                                        <p:cTn id="8" dur="500" fill="hold"/>
                                        <p:tgtEl>
                                          <p:spTgt spid="3410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nl-NL"/>
              <a:t>Bingelkruid, eenjarig</a:t>
            </a:r>
          </a:p>
        </p:txBody>
      </p:sp>
      <p:sp>
        <p:nvSpPr>
          <p:cNvPr id="56324" name="Rectangle 4"/>
          <p:cNvSpPr>
            <a:spLocks noGrp="1" noChangeArrowheads="1"/>
          </p:cNvSpPr>
          <p:nvPr>
            <p:ph type="body" sz="half" idx="1"/>
          </p:nvPr>
        </p:nvSpPr>
        <p:spPr/>
        <p:txBody>
          <a:bodyPr/>
          <a:lstStyle/>
          <a:p>
            <a:pPr>
              <a:lnSpc>
                <a:spcPct val="90000"/>
              </a:lnSpc>
              <a:buFontTx/>
              <a:buNone/>
            </a:pPr>
            <a:r>
              <a:rPr lang="nl-NL" sz="2800"/>
              <a:t>Eenjarig bingelkruid</a:t>
            </a:r>
          </a:p>
          <a:p>
            <a:pPr>
              <a:lnSpc>
                <a:spcPct val="90000"/>
              </a:lnSpc>
              <a:buFontTx/>
              <a:buNone/>
            </a:pPr>
            <a:r>
              <a:rPr lang="nl-NL" sz="2800" i="1"/>
              <a:t>Merculialis annua</a:t>
            </a:r>
          </a:p>
          <a:p>
            <a:pPr>
              <a:lnSpc>
                <a:spcPct val="90000"/>
              </a:lnSpc>
              <a:buFontTx/>
              <a:buNone/>
            </a:pPr>
            <a:r>
              <a:rPr lang="nl-NL" sz="2800"/>
              <a:t>Lössgronden met goede structuur</a:t>
            </a:r>
          </a:p>
          <a:p>
            <a:pPr>
              <a:lnSpc>
                <a:spcPct val="90000"/>
              </a:lnSpc>
              <a:buFontTx/>
              <a:buNone/>
            </a:pPr>
            <a:r>
              <a:rPr lang="nl-NL" sz="2800"/>
              <a:t>Groot en fors kiemblad</a:t>
            </a:r>
          </a:p>
          <a:p>
            <a:pPr>
              <a:lnSpc>
                <a:spcPct val="90000"/>
              </a:lnSpc>
              <a:buFontTx/>
              <a:buNone/>
            </a:pPr>
            <a:r>
              <a:rPr lang="nl-NL" sz="2800"/>
              <a:t>Geaderd, spatelvormig tot rond</a:t>
            </a:r>
          </a:p>
          <a:p>
            <a:pPr>
              <a:lnSpc>
                <a:spcPct val="90000"/>
              </a:lnSpc>
              <a:buFontTx/>
              <a:buNone/>
            </a:pPr>
            <a:r>
              <a:rPr lang="nl-NL" sz="2800"/>
              <a:t>Stompe bladtop</a:t>
            </a:r>
          </a:p>
          <a:p>
            <a:pPr>
              <a:lnSpc>
                <a:spcPct val="90000"/>
              </a:lnSpc>
              <a:buFontTx/>
              <a:buNone/>
            </a:pPr>
            <a:r>
              <a:rPr lang="nl-NL" sz="2800"/>
              <a:t>Kiembladeren geelwit geaderd</a:t>
            </a:r>
          </a:p>
        </p:txBody>
      </p:sp>
      <p:pic>
        <p:nvPicPr>
          <p:cNvPr id="56327" name="Picture 7"/>
          <p:cNvPicPr>
            <a:picLocks noGrp="1" noChangeAspect="1" noChangeArrowheads="1"/>
          </p:cNvPicPr>
          <p:nvPr>
            <p:ph sz="quarter" idx="2"/>
          </p:nvPr>
        </p:nvPicPr>
        <p:blipFill>
          <a:blip r:embed="rId3" cstate="print"/>
          <a:srcRect/>
          <a:stretch>
            <a:fillRect/>
          </a:stretch>
        </p:blipFill>
        <p:spPr>
          <a:xfrm>
            <a:off x="4932363" y="0"/>
            <a:ext cx="3995737" cy="3151188"/>
          </a:xfrm>
          <a:ln/>
        </p:spPr>
      </p:pic>
      <p:pic>
        <p:nvPicPr>
          <p:cNvPr id="56328" name="Picture 8"/>
          <p:cNvPicPr>
            <a:picLocks noGrp="1" noChangeAspect="1" noChangeArrowheads="1"/>
          </p:cNvPicPr>
          <p:nvPr>
            <p:ph sz="quarter" idx="3"/>
          </p:nvPr>
        </p:nvPicPr>
        <p:blipFill>
          <a:blip r:embed="rId4" cstate="print"/>
          <a:srcRect l="39902" t="9651" r="13174" b="11394"/>
          <a:stretch>
            <a:fillRect/>
          </a:stretch>
        </p:blipFill>
        <p:spPr>
          <a:xfrm>
            <a:off x="0" y="0"/>
            <a:ext cx="4829175" cy="685800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63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p:txBody>
          <a:bodyPr/>
          <a:lstStyle/>
          <a:p>
            <a:r>
              <a:rPr lang="nl-NL"/>
              <a:t>Gewone vrouwenmantel</a:t>
            </a:r>
          </a:p>
        </p:txBody>
      </p:sp>
      <p:sp>
        <p:nvSpPr>
          <p:cNvPr id="628739" name="Rectangle 3"/>
          <p:cNvSpPr>
            <a:spLocks noGrp="1" noChangeArrowheads="1"/>
          </p:cNvSpPr>
          <p:nvPr>
            <p:ph type="body" idx="1"/>
          </p:nvPr>
        </p:nvSpPr>
        <p:spPr/>
        <p:txBody>
          <a:bodyPr/>
          <a:lstStyle/>
          <a:p>
            <a:pPr>
              <a:buFontTx/>
              <a:buNone/>
            </a:pPr>
            <a:r>
              <a:rPr lang="nl-NL" i="1"/>
              <a:t>(Alchemilla vulgaris)</a:t>
            </a:r>
          </a:p>
        </p:txBody>
      </p:sp>
      <p:pic>
        <p:nvPicPr>
          <p:cNvPr id="628740" name="Picture 4" descr="vrouwenmantel"/>
          <p:cNvPicPr>
            <a:picLocks noChangeAspect="1" noChangeArrowheads="1"/>
          </p:cNvPicPr>
          <p:nvPr/>
        </p:nvPicPr>
        <p:blipFill>
          <a:blip r:embed="rId2" cstate="print"/>
          <a:srcRect/>
          <a:stretch>
            <a:fillRect/>
          </a:stretch>
        </p:blipFill>
        <p:spPr bwMode="auto">
          <a:xfrm>
            <a:off x="539750" y="-20638"/>
            <a:ext cx="8101013" cy="6878638"/>
          </a:xfrm>
          <a:prstGeom prst="rect">
            <a:avLst/>
          </a:prstGeom>
          <a:noFill/>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6626" name="Rectangle 2"/>
          <p:cNvSpPr>
            <a:spLocks noGrp="1" noChangeArrowheads="1"/>
          </p:cNvSpPr>
          <p:nvPr>
            <p:ph type="title"/>
          </p:nvPr>
        </p:nvSpPr>
        <p:spPr>
          <a:xfrm>
            <a:off x="457200" y="274638"/>
            <a:ext cx="5194300" cy="1143000"/>
          </a:xfrm>
        </p:spPr>
        <p:txBody>
          <a:bodyPr/>
          <a:lstStyle/>
          <a:p>
            <a:r>
              <a:rPr lang="nl-NL"/>
              <a:t>Leverkruid</a:t>
            </a:r>
          </a:p>
        </p:txBody>
      </p:sp>
      <p:sp>
        <p:nvSpPr>
          <p:cNvPr id="666627" name="Rectangle 3"/>
          <p:cNvSpPr>
            <a:spLocks noGrp="1" noChangeArrowheads="1"/>
          </p:cNvSpPr>
          <p:nvPr>
            <p:ph type="body" idx="1"/>
          </p:nvPr>
        </p:nvSpPr>
        <p:spPr/>
        <p:txBody>
          <a:bodyPr/>
          <a:lstStyle/>
          <a:p>
            <a:pPr>
              <a:buFontTx/>
              <a:buNone/>
            </a:pPr>
            <a:r>
              <a:rPr lang="nl-NL"/>
              <a:t>Leverkruid</a:t>
            </a:r>
          </a:p>
          <a:p>
            <a:pPr>
              <a:buFontTx/>
              <a:buNone/>
            </a:pPr>
            <a:r>
              <a:rPr lang="nl-NL" i="1"/>
              <a:t>Agrimonia eupatoria</a:t>
            </a:r>
          </a:p>
        </p:txBody>
      </p:sp>
      <p:pic>
        <p:nvPicPr>
          <p:cNvPr id="666629" name="Picture 5" descr="Agrimonia_eupatoria01"/>
          <p:cNvPicPr>
            <a:picLocks noChangeAspect="1" noChangeArrowheads="1"/>
          </p:cNvPicPr>
          <p:nvPr/>
        </p:nvPicPr>
        <p:blipFill>
          <a:blip r:embed="rId2" cstate="print"/>
          <a:srcRect/>
          <a:stretch>
            <a:fillRect/>
          </a:stretch>
        </p:blipFill>
        <p:spPr bwMode="auto">
          <a:xfrm>
            <a:off x="5724525" y="0"/>
            <a:ext cx="3171825" cy="4229100"/>
          </a:xfrm>
          <a:prstGeom prst="rect">
            <a:avLst/>
          </a:prstGeom>
          <a:noFill/>
        </p:spPr>
      </p:pic>
      <p:pic>
        <p:nvPicPr>
          <p:cNvPr id="666631" name="Picture 7" descr="agrimonia%20eupatoria-gewone%20agrimonie-03948"/>
          <p:cNvPicPr>
            <a:picLocks noChangeAspect="1" noChangeArrowheads="1"/>
          </p:cNvPicPr>
          <p:nvPr/>
        </p:nvPicPr>
        <p:blipFill>
          <a:blip r:embed="rId3" cstate="print"/>
          <a:srcRect/>
          <a:stretch>
            <a:fillRect/>
          </a:stretch>
        </p:blipFill>
        <p:spPr bwMode="auto">
          <a:xfrm>
            <a:off x="0" y="2781300"/>
            <a:ext cx="5434013" cy="4076700"/>
          </a:xfrm>
          <a:prstGeom prst="rect">
            <a:avLst/>
          </a:prstGeom>
          <a:noFill/>
        </p:spPr>
      </p:pic>
      <p:pic>
        <p:nvPicPr>
          <p:cNvPr id="666633" name="Picture 9" descr="agrimonia%20eupatoria-gewone%20agrimonie-03950"/>
          <p:cNvPicPr>
            <a:picLocks noChangeAspect="1" noChangeArrowheads="1"/>
          </p:cNvPicPr>
          <p:nvPr/>
        </p:nvPicPr>
        <p:blipFill>
          <a:blip r:embed="rId4" cstate="print"/>
          <a:srcRect/>
          <a:stretch>
            <a:fillRect/>
          </a:stretch>
        </p:blipFill>
        <p:spPr bwMode="auto">
          <a:xfrm>
            <a:off x="4575175" y="3432175"/>
            <a:ext cx="4568825" cy="3425825"/>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nl-NL"/>
              <a:t>Kleine brandnetel</a:t>
            </a:r>
          </a:p>
        </p:txBody>
      </p:sp>
      <p:sp>
        <p:nvSpPr>
          <p:cNvPr id="135172" name="Rectangle 4"/>
          <p:cNvSpPr>
            <a:spLocks noGrp="1" noChangeArrowheads="1"/>
          </p:cNvSpPr>
          <p:nvPr>
            <p:ph type="body" sz="half" idx="1"/>
          </p:nvPr>
        </p:nvSpPr>
        <p:spPr/>
        <p:txBody>
          <a:bodyPr/>
          <a:lstStyle/>
          <a:p>
            <a:pPr>
              <a:buFontTx/>
              <a:buNone/>
            </a:pPr>
            <a:r>
              <a:rPr lang="nl-NL" sz="2800"/>
              <a:t>Kleine brandnetel</a:t>
            </a:r>
          </a:p>
          <a:p>
            <a:pPr>
              <a:buFontTx/>
              <a:buNone/>
            </a:pPr>
            <a:r>
              <a:rPr lang="nl-NL" sz="2800" i="1"/>
              <a:t>Urtica urens</a:t>
            </a:r>
            <a:endParaRPr lang="nl-NL" sz="2800"/>
          </a:p>
          <a:p>
            <a:pPr>
              <a:buFontTx/>
              <a:buNone/>
            </a:pPr>
            <a:r>
              <a:rPr lang="nl-NL" sz="2800"/>
              <a:t>Rulle gronden</a:t>
            </a:r>
          </a:p>
          <a:p>
            <a:pPr>
              <a:buFontTx/>
              <a:buNone/>
            </a:pPr>
            <a:r>
              <a:rPr lang="nl-NL" sz="2800"/>
              <a:t>Klein, omgekeerd hartvormig kiemblad</a:t>
            </a:r>
          </a:p>
          <a:p>
            <a:pPr>
              <a:buFontTx/>
              <a:buNone/>
            </a:pPr>
            <a:r>
              <a:rPr lang="nl-NL" sz="2800"/>
              <a:t>Kleine bladeren, grof gezaagd, korte spits en lichtgroen</a:t>
            </a:r>
          </a:p>
          <a:p>
            <a:pPr>
              <a:buFontTx/>
              <a:buNone/>
            </a:pPr>
            <a:r>
              <a:rPr lang="nl-NL" sz="2800"/>
              <a:t>Brandharen </a:t>
            </a:r>
            <a:endParaRPr lang="nl-NL" sz="2800" i="1"/>
          </a:p>
        </p:txBody>
      </p:sp>
      <p:pic>
        <p:nvPicPr>
          <p:cNvPr id="135175" name="Picture 7"/>
          <p:cNvPicPr>
            <a:picLocks noGrp="1" noChangeAspect="1" noChangeArrowheads="1"/>
          </p:cNvPicPr>
          <p:nvPr>
            <p:ph sz="quarter" idx="2"/>
          </p:nvPr>
        </p:nvPicPr>
        <p:blipFill>
          <a:blip r:embed="rId3" cstate="print"/>
          <a:srcRect/>
          <a:stretch>
            <a:fillRect/>
          </a:stretch>
        </p:blipFill>
        <p:spPr>
          <a:xfrm>
            <a:off x="4427538" y="9525"/>
            <a:ext cx="4716462" cy="3582988"/>
          </a:xfrm>
          <a:ln/>
        </p:spPr>
      </p:pic>
      <p:pic>
        <p:nvPicPr>
          <p:cNvPr id="135176" name="Picture 8"/>
          <p:cNvPicPr>
            <a:picLocks noGrp="1" noChangeAspect="1" noChangeArrowheads="1"/>
          </p:cNvPicPr>
          <p:nvPr>
            <p:ph sz="quarter" idx="3"/>
          </p:nvPr>
        </p:nvPicPr>
        <p:blipFill>
          <a:blip r:embed="rId4" cstate="print"/>
          <a:srcRect/>
          <a:stretch>
            <a:fillRect/>
          </a:stretch>
        </p:blipFill>
        <p:spPr>
          <a:xfrm>
            <a:off x="4356100" y="3665538"/>
            <a:ext cx="4787900" cy="3192462"/>
          </a:xfrm>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17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517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517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517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517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517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p:txBody>
          <a:bodyPr/>
          <a:lstStyle/>
          <a:p>
            <a:r>
              <a:rPr lang="nl-NL"/>
              <a:t>Zilverschoon</a:t>
            </a:r>
          </a:p>
        </p:txBody>
      </p:sp>
      <p:sp>
        <p:nvSpPr>
          <p:cNvPr id="546819" name="Rectangle 3"/>
          <p:cNvSpPr>
            <a:spLocks noGrp="1" noChangeArrowheads="1"/>
          </p:cNvSpPr>
          <p:nvPr>
            <p:ph type="body" sz="half" idx="1"/>
          </p:nvPr>
        </p:nvSpPr>
        <p:spPr/>
        <p:txBody>
          <a:bodyPr/>
          <a:lstStyle/>
          <a:p>
            <a:pPr>
              <a:buFontTx/>
              <a:buNone/>
            </a:pPr>
            <a:r>
              <a:rPr lang="nl-NL" sz="2800"/>
              <a:t>Zilverschoon</a:t>
            </a:r>
          </a:p>
          <a:p>
            <a:pPr>
              <a:buFontTx/>
              <a:buNone/>
            </a:pPr>
            <a:r>
              <a:rPr lang="nl-NL" sz="2800"/>
              <a:t>Potentilla anserina</a:t>
            </a:r>
          </a:p>
        </p:txBody>
      </p:sp>
      <p:pic>
        <p:nvPicPr>
          <p:cNvPr id="546822" name="Picture 6" descr="potentilla%20anserina-zilverschoon-04"/>
          <p:cNvPicPr>
            <a:picLocks noGrp="1" noChangeAspect="1" noChangeArrowheads="1"/>
          </p:cNvPicPr>
          <p:nvPr>
            <p:ph sz="quarter" idx="2"/>
          </p:nvPr>
        </p:nvPicPr>
        <p:blipFill>
          <a:blip r:embed="rId2" cstate="print"/>
          <a:srcRect/>
          <a:stretch>
            <a:fillRect/>
          </a:stretch>
        </p:blipFill>
        <p:spPr>
          <a:xfrm>
            <a:off x="4356100" y="1077913"/>
            <a:ext cx="3744913" cy="2808287"/>
          </a:xfrm>
          <a:noFill/>
          <a:ln/>
        </p:spPr>
      </p:pic>
      <p:pic>
        <p:nvPicPr>
          <p:cNvPr id="546823" name="Picture 7" descr="potentilla%20anserina-zilverschoon-01"/>
          <p:cNvPicPr>
            <a:picLocks noGrp="1" noChangeAspect="1" noChangeArrowheads="1"/>
          </p:cNvPicPr>
          <p:nvPr>
            <p:ph sz="quarter" idx="3"/>
          </p:nvPr>
        </p:nvPicPr>
        <p:blipFill>
          <a:blip r:embed="rId3" cstate="print"/>
          <a:srcRect/>
          <a:stretch>
            <a:fillRect/>
          </a:stretch>
        </p:blipFill>
        <p:spPr>
          <a:xfrm>
            <a:off x="4356100" y="3938588"/>
            <a:ext cx="3768725" cy="2827337"/>
          </a:xfrm>
          <a:noFill/>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42" name="Rectangle 2"/>
          <p:cNvSpPr>
            <a:spLocks noGrp="1" noChangeArrowheads="1"/>
          </p:cNvSpPr>
          <p:nvPr>
            <p:ph type="title"/>
          </p:nvPr>
        </p:nvSpPr>
        <p:spPr>
          <a:xfrm>
            <a:off x="914400" y="333375"/>
            <a:ext cx="8229600" cy="1143000"/>
          </a:xfrm>
        </p:spPr>
        <p:txBody>
          <a:bodyPr/>
          <a:lstStyle/>
          <a:p>
            <a:r>
              <a:rPr lang="nl-NL"/>
              <a:t>Schijnaardbei</a:t>
            </a:r>
          </a:p>
        </p:txBody>
      </p:sp>
      <p:sp>
        <p:nvSpPr>
          <p:cNvPr id="675843" name="Rectangle 3"/>
          <p:cNvSpPr>
            <a:spLocks noGrp="1" noChangeArrowheads="1"/>
          </p:cNvSpPr>
          <p:nvPr>
            <p:ph type="body" idx="1"/>
          </p:nvPr>
        </p:nvSpPr>
        <p:spPr>
          <a:xfrm>
            <a:off x="0" y="2332038"/>
            <a:ext cx="8229600" cy="4525962"/>
          </a:xfrm>
        </p:spPr>
        <p:txBody>
          <a:bodyPr/>
          <a:lstStyle/>
          <a:p>
            <a:pPr>
              <a:lnSpc>
                <a:spcPct val="90000"/>
              </a:lnSpc>
              <a:buFontTx/>
              <a:buNone/>
            </a:pPr>
            <a:r>
              <a:rPr lang="nl-NL"/>
              <a:t>Schijnaardbei, wilde aardbei of sieraardbei</a:t>
            </a:r>
          </a:p>
          <a:p>
            <a:pPr>
              <a:lnSpc>
                <a:spcPct val="90000"/>
              </a:lnSpc>
              <a:buFontTx/>
              <a:buNone/>
            </a:pPr>
            <a:r>
              <a:rPr lang="nl-NL" i="1"/>
              <a:t>Potentilla indica</a:t>
            </a:r>
          </a:p>
          <a:p>
            <a:pPr>
              <a:lnSpc>
                <a:spcPct val="90000"/>
              </a:lnSpc>
              <a:buFontTx/>
              <a:buNone/>
            </a:pPr>
            <a:r>
              <a:rPr lang="nl-NL"/>
              <a:t>Vaste plant</a:t>
            </a:r>
          </a:p>
          <a:p>
            <a:pPr>
              <a:lnSpc>
                <a:spcPct val="90000"/>
              </a:lnSpc>
              <a:buFontTx/>
              <a:buNone/>
            </a:pPr>
            <a:r>
              <a:rPr lang="nl-NL"/>
              <a:t>Rozenfamilie</a:t>
            </a:r>
          </a:p>
          <a:p>
            <a:pPr>
              <a:lnSpc>
                <a:spcPct val="90000"/>
              </a:lnSpc>
              <a:buFontTx/>
              <a:buNone/>
            </a:pPr>
            <a:r>
              <a:rPr lang="nl-NL"/>
              <a:t>5 – 15 cm hoog</a:t>
            </a:r>
          </a:p>
          <a:p>
            <a:pPr>
              <a:lnSpc>
                <a:spcPct val="90000"/>
              </a:lnSpc>
              <a:buFontTx/>
              <a:buNone/>
            </a:pPr>
            <a:r>
              <a:rPr lang="nl-NL"/>
              <a:t>Drietallig blad</a:t>
            </a:r>
          </a:p>
          <a:p>
            <a:pPr>
              <a:lnSpc>
                <a:spcPct val="90000"/>
              </a:lnSpc>
              <a:buFontTx/>
              <a:buNone/>
            </a:pPr>
            <a:r>
              <a:rPr lang="nl-NL"/>
              <a:t>Schijnvrucht, smakeloos</a:t>
            </a:r>
          </a:p>
          <a:p>
            <a:pPr>
              <a:lnSpc>
                <a:spcPct val="90000"/>
              </a:lnSpc>
              <a:buFontTx/>
              <a:buNone/>
            </a:pPr>
            <a:r>
              <a:rPr lang="nl-NL"/>
              <a:t>schaduwplaatsen</a:t>
            </a:r>
          </a:p>
        </p:txBody>
      </p:sp>
      <p:grpSp>
        <p:nvGrpSpPr>
          <p:cNvPr id="2" name="Group 7"/>
          <p:cNvGrpSpPr>
            <a:grpSpLocks/>
          </p:cNvGrpSpPr>
          <p:nvPr/>
        </p:nvGrpSpPr>
        <p:grpSpPr bwMode="auto">
          <a:xfrm>
            <a:off x="0" y="0"/>
            <a:ext cx="3467100" cy="2178050"/>
            <a:chOff x="2986" y="709"/>
            <a:chExt cx="3071" cy="2179"/>
          </a:xfrm>
        </p:grpSpPr>
        <p:pic>
          <p:nvPicPr>
            <p:cNvPr id="675845" name="Picture 5" descr="Bestand:Duchesnea indica7.jpg">
              <a:hlinkClick r:id="rId2"/>
            </p:cNvPr>
            <p:cNvPicPr>
              <a:picLocks noChangeAspect="1" noChangeArrowheads="1"/>
            </p:cNvPicPr>
            <p:nvPr/>
          </p:nvPicPr>
          <p:blipFill>
            <a:blip r:embed="rId3" cstate="print"/>
            <a:srcRect/>
            <a:stretch>
              <a:fillRect/>
            </a:stretch>
          </p:blipFill>
          <p:spPr bwMode="auto">
            <a:xfrm>
              <a:off x="2986" y="709"/>
              <a:ext cx="2774" cy="2081"/>
            </a:xfrm>
            <a:prstGeom prst="rect">
              <a:avLst/>
            </a:prstGeom>
            <a:noFill/>
          </p:spPr>
        </p:pic>
        <p:sp>
          <p:nvSpPr>
            <p:cNvPr id="675846" name="Text Box 6"/>
            <p:cNvSpPr txBox="1">
              <a:spLocks noChangeArrowheads="1"/>
            </p:cNvSpPr>
            <p:nvPr/>
          </p:nvSpPr>
          <p:spPr bwMode="auto">
            <a:xfrm>
              <a:off x="5030" y="2614"/>
              <a:ext cx="1027" cy="274"/>
            </a:xfrm>
            <a:prstGeom prst="rect">
              <a:avLst/>
            </a:prstGeom>
            <a:noFill/>
            <a:ln w="9525">
              <a:noFill/>
              <a:miter lim="800000"/>
              <a:headEnd/>
              <a:tailEnd/>
            </a:ln>
            <a:effectLst/>
          </p:spPr>
          <p:txBody>
            <a:bodyPr wrap="none">
              <a:spAutoFit/>
            </a:bodyPr>
            <a:lstStyle/>
            <a:p>
              <a:r>
                <a:rPr lang="nl-NL" sz="1200">
                  <a:cs typeface="Arial" charset="0"/>
                </a:rPr>
                <a:t>©</a:t>
              </a:r>
              <a:r>
                <a:rPr lang="nl-NL" sz="1200"/>
                <a:t>Kurt stuebler</a:t>
              </a:r>
            </a:p>
          </p:txBody>
        </p:sp>
      </p:grpSp>
      <p:pic>
        <p:nvPicPr>
          <p:cNvPr id="675849" name="Picture 9" descr="Duchesnea_indica_A"/>
          <p:cNvPicPr>
            <a:picLocks noChangeAspect="1" noChangeArrowheads="1"/>
          </p:cNvPicPr>
          <p:nvPr/>
        </p:nvPicPr>
        <p:blipFill>
          <a:blip r:embed="rId4" cstate="print"/>
          <a:srcRect/>
          <a:stretch>
            <a:fillRect/>
          </a:stretch>
        </p:blipFill>
        <p:spPr bwMode="auto">
          <a:xfrm>
            <a:off x="4824413" y="3319463"/>
            <a:ext cx="4319587" cy="3538537"/>
          </a:xfrm>
          <a:prstGeom prst="rect">
            <a:avLst/>
          </a:prstGeom>
          <a:noFill/>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Amerikaanse vogelkers</a:t>
            </a:r>
            <a:endParaRPr lang="nl-NL" dirty="0"/>
          </a:p>
        </p:txBody>
      </p:sp>
      <p:sp>
        <p:nvSpPr>
          <p:cNvPr id="3" name="Tijdelijke aanduiding voor inhoud 2"/>
          <p:cNvSpPr>
            <a:spLocks noGrp="1"/>
          </p:cNvSpPr>
          <p:nvPr>
            <p:ph idx="1"/>
          </p:nvPr>
        </p:nvSpPr>
        <p:spPr/>
        <p:txBody>
          <a:bodyPr/>
          <a:lstStyle/>
          <a:p>
            <a:pPr marL="0" indent="0">
              <a:buNone/>
            </a:pPr>
            <a:r>
              <a:rPr lang="nl-NL" dirty="0" smtClean="0"/>
              <a:t>Vogelkers</a:t>
            </a:r>
          </a:p>
          <a:p>
            <a:pPr marL="0" indent="0">
              <a:buNone/>
            </a:pPr>
            <a:r>
              <a:rPr lang="nl-NL" i="1" dirty="0" smtClean="0"/>
              <a:t>Prunus </a:t>
            </a:r>
            <a:r>
              <a:rPr lang="nl-NL" i="1" dirty="0" err="1" smtClean="0"/>
              <a:t>serotina</a:t>
            </a:r>
            <a:endParaRPr lang="nl-NL" i="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734" y="1143000"/>
            <a:ext cx="46482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965" y="2636912"/>
            <a:ext cx="2935213" cy="3913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0900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100" name="Rectangle 4"/>
          <p:cNvSpPr>
            <a:spLocks noGrp="1" noChangeArrowheads="1"/>
          </p:cNvSpPr>
          <p:nvPr>
            <p:ph type="title"/>
          </p:nvPr>
        </p:nvSpPr>
        <p:spPr/>
        <p:txBody>
          <a:bodyPr/>
          <a:lstStyle/>
          <a:p>
            <a:r>
              <a:rPr lang="nl-NL"/>
              <a:t>Gewone braam</a:t>
            </a:r>
          </a:p>
        </p:txBody>
      </p:sp>
      <p:sp>
        <p:nvSpPr>
          <p:cNvPr id="644101" name="Rectangle 5"/>
          <p:cNvSpPr>
            <a:spLocks noGrp="1" noChangeArrowheads="1"/>
          </p:cNvSpPr>
          <p:nvPr>
            <p:ph type="body" sz="half" idx="1"/>
          </p:nvPr>
        </p:nvSpPr>
        <p:spPr/>
        <p:txBody>
          <a:bodyPr/>
          <a:lstStyle/>
          <a:p>
            <a:pPr>
              <a:buFontTx/>
              <a:buNone/>
            </a:pPr>
            <a:r>
              <a:rPr lang="nl-NL" sz="2800" i="1"/>
              <a:t>(Rubus fruticosus)</a:t>
            </a:r>
            <a:endParaRPr lang="nl-NL" sz="2800"/>
          </a:p>
          <a:p>
            <a:pPr>
              <a:buFontTx/>
              <a:buNone/>
            </a:pPr>
            <a:r>
              <a:rPr lang="nl-NL" sz="2800"/>
              <a:t>Meerjarige struikachtige plant</a:t>
            </a:r>
          </a:p>
          <a:p>
            <a:pPr>
              <a:buFontTx/>
              <a:buNone/>
            </a:pPr>
            <a:endParaRPr lang="nl-NL" sz="2800" i="1"/>
          </a:p>
        </p:txBody>
      </p:sp>
      <p:sp>
        <p:nvSpPr>
          <p:cNvPr id="644102" name="Rectangle 6"/>
          <p:cNvSpPr>
            <a:spLocks noGrp="1" noChangeArrowheads="1"/>
          </p:cNvSpPr>
          <p:nvPr>
            <p:ph sz="half" idx="2"/>
          </p:nvPr>
        </p:nvSpPr>
        <p:spPr/>
        <p:txBody>
          <a:bodyPr/>
          <a:lstStyle/>
          <a:p>
            <a:endParaRPr lang="nl-NL" sz="2800"/>
          </a:p>
        </p:txBody>
      </p:sp>
      <p:pic>
        <p:nvPicPr>
          <p:cNvPr id="644104" name="Picture 8" descr="Afbeelding:Blackberry fruits10.jpg">
            <a:hlinkClick r:id="rId2"/>
          </p:cNvPr>
          <p:cNvPicPr>
            <a:picLocks noChangeAspect="1" noChangeArrowheads="1"/>
          </p:cNvPicPr>
          <p:nvPr/>
        </p:nvPicPr>
        <p:blipFill>
          <a:blip r:embed="rId3" cstate="print"/>
          <a:srcRect/>
          <a:stretch>
            <a:fillRect/>
          </a:stretch>
        </p:blipFill>
        <p:spPr bwMode="auto">
          <a:xfrm>
            <a:off x="4716463" y="1052513"/>
            <a:ext cx="4216400" cy="3465512"/>
          </a:xfrm>
          <a:prstGeom prst="rect">
            <a:avLst/>
          </a:prstGeom>
          <a:noFill/>
        </p:spPr>
      </p:pic>
      <p:pic>
        <p:nvPicPr>
          <p:cNvPr id="644106" name="Picture 10" descr="Afbeelding:Gewone braam (Rubus fruticosus).jpg">
            <a:hlinkClick r:id="rId4"/>
          </p:cNvPr>
          <p:cNvPicPr>
            <a:picLocks noChangeAspect="1" noChangeArrowheads="1"/>
          </p:cNvPicPr>
          <p:nvPr/>
        </p:nvPicPr>
        <p:blipFill>
          <a:blip r:embed="rId5" cstate="print"/>
          <a:srcRect/>
          <a:stretch>
            <a:fillRect/>
          </a:stretch>
        </p:blipFill>
        <p:spPr bwMode="auto">
          <a:xfrm>
            <a:off x="250825" y="3070225"/>
            <a:ext cx="4672013" cy="3787775"/>
          </a:xfrm>
          <a:prstGeom prst="rect">
            <a:avLst/>
          </a:prstGeom>
          <a:noFill/>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8" name="Rectangle 4"/>
          <p:cNvSpPr>
            <a:spLocks noGrp="1" noChangeArrowheads="1"/>
          </p:cNvSpPr>
          <p:nvPr>
            <p:ph type="title"/>
          </p:nvPr>
        </p:nvSpPr>
        <p:spPr/>
        <p:txBody>
          <a:bodyPr/>
          <a:lstStyle/>
          <a:p>
            <a:r>
              <a:rPr lang="nl-NL"/>
              <a:t>Witte klaver</a:t>
            </a:r>
          </a:p>
        </p:txBody>
      </p:sp>
      <p:sp>
        <p:nvSpPr>
          <p:cNvPr id="507909" name="Rectangle 5"/>
          <p:cNvSpPr>
            <a:spLocks noGrp="1" noChangeArrowheads="1"/>
          </p:cNvSpPr>
          <p:nvPr>
            <p:ph type="body" sz="half" idx="1"/>
          </p:nvPr>
        </p:nvSpPr>
        <p:spPr>
          <a:xfrm>
            <a:off x="468313" y="1628775"/>
            <a:ext cx="4038600" cy="4525963"/>
          </a:xfrm>
        </p:spPr>
        <p:txBody>
          <a:bodyPr/>
          <a:lstStyle/>
          <a:p>
            <a:pPr>
              <a:buFontTx/>
              <a:buNone/>
            </a:pPr>
            <a:r>
              <a:rPr lang="nl-NL" sz="2800"/>
              <a:t>Witte klaver</a:t>
            </a:r>
          </a:p>
          <a:p>
            <a:pPr>
              <a:buFontTx/>
              <a:buNone/>
            </a:pPr>
            <a:r>
              <a:rPr lang="nl-NL" sz="2800" i="1"/>
              <a:t>Trifolium repens</a:t>
            </a:r>
          </a:p>
          <a:p>
            <a:pPr>
              <a:buFontTx/>
              <a:buNone/>
            </a:pPr>
            <a:r>
              <a:rPr lang="nl-NL" sz="2800"/>
              <a:t>Cultuurplant. Kruipende stengels. Blaadjes bijna rond, licht getand.</a:t>
            </a:r>
          </a:p>
        </p:txBody>
      </p:sp>
      <p:pic>
        <p:nvPicPr>
          <p:cNvPr id="507912" name="Picture 8" descr="witte%20klaver%20bloei-witte%20klaver%20bloei-1"/>
          <p:cNvPicPr>
            <a:picLocks noGrp="1" noChangeAspect="1" noChangeArrowheads="1"/>
          </p:cNvPicPr>
          <p:nvPr>
            <p:ph sz="quarter" idx="2"/>
          </p:nvPr>
        </p:nvPicPr>
        <p:blipFill>
          <a:blip r:embed="rId2" cstate="print"/>
          <a:srcRect/>
          <a:stretch>
            <a:fillRect/>
          </a:stretch>
        </p:blipFill>
        <p:spPr>
          <a:xfrm>
            <a:off x="5219700" y="1006475"/>
            <a:ext cx="3744913" cy="2808288"/>
          </a:xfrm>
          <a:noFill/>
          <a:ln/>
        </p:spPr>
      </p:pic>
      <p:pic>
        <p:nvPicPr>
          <p:cNvPr id="507913" name="Picture 9" descr="witte%20klaver%20bloei%202-witte%20klaver%20bloei%202-1"/>
          <p:cNvPicPr>
            <a:picLocks noGrp="1" noChangeAspect="1" noChangeArrowheads="1"/>
          </p:cNvPicPr>
          <p:nvPr>
            <p:ph sz="quarter" idx="3"/>
          </p:nvPr>
        </p:nvPicPr>
        <p:blipFill>
          <a:blip r:embed="rId3" cstate="print"/>
          <a:srcRect/>
          <a:stretch>
            <a:fillRect/>
          </a:stretch>
        </p:blipFill>
        <p:spPr>
          <a:xfrm>
            <a:off x="5219700" y="3860800"/>
            <a:ext cx="3779838" cy="2835275"/>
          </a:xfrm>
          <a:noFill/>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Rode klaver</a:t>
            </a:r>
            <a:endParaRPr lang="nl-NL" dirty="0"/>
          </a:p>
        </p:txBody>
      </p:sp>
      <p:sp>
        <p:nvSpPr>
          <p:cNvPr id="3" name="Tijdelijke aanduiding voor tekst 2"/>
          <p:cNvSpPr>
            <a:spLocks noGrp="1"/>
          </p:cNvSpPr>
          <p:nvPr>
            <p:ph type="body" sz="half" idx="1"/>
          </p:nvPr>
        </p:nvSpPr>
        <p:spPr/>
        <p:txBody>
          <a:bodyPr/>
          <a:lstStyle/>
          <a:p>
            <a:pPr marL="0" indent="0">
              <a:buNone/>
            </a:pPr>
            <a:r>
              <a:rPr lang="nl-NL" i="1" dirty="0" smtClean="0"/>
              <a:t>Trifolium </a:t>
            </a:r>
            <a:r>
              <a:rPr lang="nl-NL" i="1" dirty="0" err="1" smtClean="0"/>
              <a:t>pratense</a:t>
            </a:r>
            <a:endParaRPr lang="nl-NL" i="1" dirty="0"/>
          </a:p>
        </p:txBody>
      </p:sp>
      <p:sp>
        <p:nvSpPr>
          <p:cNvPr id="4" name="Tijdelijke aanduiding voor inhoud 3"/>
          <p:cNvSpPr>
            <a:spLocks noGrp="1"/>
          </p:cNvSpPr>
          <p:nvPr>
            <p:ph sz="quarter" idx="2"/>
          </p:nvPr>
        </p:nvSpPr>
        <p:spPr/>
        <p:txBody>
          <a:bodyPr/>
          <a:lstStyle/>
          <a:p>
            <a:endParaRPr lang="nl-NL" dirty="0"/>
          </a:p>
        </p:txBody>
      </p:sp>
      <p:sp>
        <p:nvSpPr>
          <p:cNvPr id="5" name="Tijdelijke aanduiding voor inhoud 4"/>
          <p:cNvSpPr>
            <a:spLocks noGrp="1"/>
          </p:cNvSpPr>
          <p:nvPr>
            <p:ph sz="quarter" idx="3"/>
          </p:nvPr>
        </p:nvSpPr>
        <p:spPr/>
        <p:txBody>
          <a:bodyPr/>
          <a:lstStyle/>
          <a:p>
            <a:endParaRPr lang="nl-NL"/>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492896"/>
            <a:ext cx="5542584" cy="415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096" y="1122472"/>
            <a:ext cx="316835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096" y="3600464"/>
            <a:ext cx="3376087" cy="3049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73679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r>
              <a:rPr lang="nl-NL"/>
              <a:t>Gewone rolklaver</a:t>
            </a:r>
          </a:p>
        </p:txBody>
      </p:sp>
      <p:sp>
        <p:nvSpPr>
          <p:cNvPr id="607235" name="Rectangle 3"/>
          <p:cNvSpPr>
            <a:spLocks noGrp="1" noChangeArrowheads="1"/>
          </p:cNvSpPr>
          <p:nvPr>
            <p:ph type="body" idx="1"/>
          </p:nvPr>
        </p:nvSpPr>
        <p:spPr/>
        <p:txBody>
          <a:bodyPr/>
          <a:lstStyle/>
          <a:p>
            <a:endParaRPr lang="nl-NL"/>
          </a:p>
        </p:txBody>
      </p:sp>
      <p:pic>
        <p:nvPicPr>
          <p:cNvPr id="607237" name="Picture 5" descr="Lotus%20corniculatus%20corn-gewone%20rolklaver-02"/>
          <p:cNvPicPr>
            <a:picLocks noChangeAspect="1" noChangeArrowheads="1"/>
          </p:cNvPicPr>
          <p:nvPr/>
        </p:nvPicPr>
        <p:blipFill>
          <a:blip r:embed="rId2" cstate="print"/>
          <a:srcRect/>
          <a:stretch>
            <a:fillRect/>
          </a:stretch>
        </p:blipFill>
        <p:spPr bwMode="auto">
          <a:xfrm>
            <a:off x="0" y="1196975"/>
            <a:ext cx="4967288" cy="3725863"/>
          </a:xfrm>
          <a:prstGeom prst="rect">
            <a:avLst/>
          </a:prstGeom>
          <a:noFill/>
        </p:spPr>
      </p:pic>
      <p:pic>
        <p:nvPicPr>
          <p:cNvPr id="607239" name="Picture 7" descr="Lotus%20corniculatus%20corn_5093"/>
          <p:cNvPicPr>
            <a:picLocks noChangeAspect="1" noChangeArrowheads="1"/>
          </p:cNvPicPr>
          <p:nvPr/>
        </p:nvPicPr>
        <p:blipFill>
          <a:blip r:embed="rId3" cstate="print"/>
          <a:srcRect/>
          <a:stretch>
            <a:fillRect/>
          </a:stretch>
        </p:blipFill>
        <p:spPr bwMode="auto">
          <a:xfrm>
            <a:off x="4932363" y="3933825"/>
            <a:ext cx="3600450" cy="2700338"/>
          </a:xfrm>
          <a:prstGeom prst="rect">
            <a:avLst/>
          </a:prstGeom>
          <a:noFill/>
        </p:spPr>
      </p:pic>
      <p:pic>
        <p:nvPicPr>
          <p:cNvPr id="607241" name="Picture 9" descr="Lotus%20corniculatus%20corn-gewone%20rolklaver-05"/>
          <p:cNvPicPr>
            <a:picLocks noChangeAspect="1" noChangeArrowheads="1"/>
          </p:cNvPicPr>
          <p:nvPr/>
        </p:nvPicPr>
        <p:blipFill>
          <a:blip r:embed="rId4" cstate="print"/>
          <a:srcRect/>
          <a:stretch>
            <a:fillRect/>
          </a:stretch>
        </p:blipFill>
        <p:spPr bwMode="auto">
          <a:xfrm>
            <a:off x="4932363" y="1214438"/>
            <a:ext cx="3671887" cy="2752725"/>
          </a:xfrm>
          <a:prstGeom prst="rect">
            <a:avLst/>
          </a:prstGeom>
          <a:noFill/>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nl-NL"/>
              <a:t>Vogelwikke</a:t>
            </a:r>
          </a:p>
        </p:txBody>
      </p:sp>
      <p:sp>
        <p:nvSpPr>
          <p:cNvPr id="52228" name="Rectangle 4"/>
          <p:cNvSpPr>
            <a:spLocks noGrp="1" noChangeArrowheads="1"/>
          </p:cNvSpPr>
          <p:nvPr>
            <p:ph type="body" sz="half" idx="1"/>
          </p:nvPr>
        </p:nvSpPr>
        <p:spPr/>
        <p:txBody>
          <a:bodyPr/>
          <a:lstStyle/>
          <a:p>
            <a:pPr>
              <a:buFontTx/>
              <a:buNone/>
            </a:pPr>
            <a:r>
              <a:rPr lang="nl-NL" sz="2800"/>
              <a:t>Vogelwikke</a:t>
            </a:r>
          </a:p>
          <a:p>
            <a:pPr>
              <a:buFontTx/>
              <a:buNone/>
            </a:pPr>
            <a:r>
              <a:rPr lang="nl-NL" sz="2800" i="1"/>
              <a:t>Vicia cracca</a:t>
            </a:r>
          </a:p>
          <a:p>
            <a:pPr>
              <a:buFontTx/>
              <a:buNone/>
            </a:pPr>
            <a:r>
              <a:rPr lang="nl-NL" sz="2800"/>
              <a:t>Lichte, voedselrijke, kalkarme gronden</a:t>
            </a:r>
          </a:p>
          <a:p>
            <a:pPr>
              <a:buFontTx/>
              <a:buNone/>
            </a:pPr>
            <a:r>
              <a:rPr lang="nl-NL" sz="2800"/>
              <a:t>Kiemblad onzichtbaar</a:t>
            </a:r>
          </a:p>
          <a:p>
            <a:pPr>
              <a:buFontTx/>
              <a:buNone/>
            </a:pPr>
            <a:r>
              <a:rPr lang="nl-NL" sz="2800"/>
              <a:t>Bloemtrossen, eenzijdig geplaatst</a:t>
            </a:r>
          </a:p>
          <a:p>
            <a:pPr>
              <a:buFontTx/>
              <a:buNone/>
            </a:pPr>
            <a:r>
              <a:rPr lang="nl-NL" sz="2800"/>
              <a:t>Vermeerdering ook door uitlopers</a:t>
            </a:r>
          </a:p>
        </p:txBody>
      </p:sp>
      <p:pic>
        <p:nvPicPr>
          <p:cNvPr id="52230" name="Picture 6"/>
          <p:cNvPicPr>
            <a:picLocks noGrp="1" noChangeAspect="1" noChangeArrowheads="1"/>
          </p:cNvPicPr>
          <p:nvPr>
            <p:ph sz="quarter" idx="2"/>
          </p:nvPr>
        </p:nvPicPr>
        <p:blipFill>
          <a:blip r:embed="rId3" cstate="print"/>
          <a:srcRect/>
          <a:stretch>
            <a:fillRect/>
          </a:stretch>
        </p:blipFill>
        <p:spPr>
          <a:xfrm>
            <a:off x="4643438" y="0"/>
            <a:ext cx="4500562" cy="3376613"/>
          </a:xfrm>
          <a:ln/>
        </p:spPr>
      </p:pic>
      <p:pic>
        <p:nvPicPr>
          <p:cNvPr id="52231" name="Picture 7"/>
          <p:cNvPicPr>
            <a:picLocks noGrp="1" noChangeAspect="1" noChangeArrowheads="1"/>
          </p:cNvPicPr>
          <p:nvPr>
            <p:ph sz="quarter" idx="3"/>
          </p:nvPr>
        </p:nvPicPr>
        <p:blipFill>
          <a:blip r:embed="rId4" cstate="print"/>
          <a:srcRect l="37453" t="16183" b="21263"/>
          <a:stretch>
            <a:fillRect/>
          </a:stretch>
        </p:blipFill>
        <p:spPr>
          <a:xfrm>
            <a:off x="0" y="2671763"/>
            <a:ext cx="5580063" cy="4186237"/>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2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22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22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22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22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8"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p:txBody>
          <a:bodyPr/>
          <a:lstStyle/>
          <a:p>
            <a:r>
              <a:rPr lang="nl-NL"/>
              <a:t>Groot robertskruid</a:t>
            </a:r>
          </a:p>
        </p:txBody>
      </p:sp>
      <p:sp>
        <p:nvSpPr>
          <p:cNvPr id="677891" name="Rectangle 3"/>
          <p:cNvSpPr>
            <a:spLocks noGrp="1" noChangeArrowheads="1"/>
          </p:cNvSpPr>
          <p:nvPr>
            <p:ph type="body" idx="1"/>
          </p:nvPr>
        </p:nvSpPr>
        <p:spPr>
          <a:xfrm>
            <a:off x="468313" y="1628775"/>
            <a:ext cx="8229600" cy="4525963"/>
          </a:xfrm>
        </p:spPr>
        <p:txBody>
          <a:bodyPr/>
          <a:lstStyle/>
          <a:p>
            <a:pPr>
              <a:lnSpc>
                <a:spcPct val="90000"/>
              </a:lnSpc>
              <a:buFontTx/>
              <a:buNone/>
            </a:pPr>
            <a:r>
              <a:rPr lang="nl-NL"/>
              <a:t>Groot robertskruid</a:t>
            </a:r>
          </a:p>
          <a:p>
            <a:pPr>
              <a:lnSpc>
                <a:spcPct val="90000"/>
              </a:lnSpc>
              <a:buFontTx/>
              <a:buNone/>
            </a:pPr>
            <a:r>
              <a:rPr lang="nl-NL" i="1"/>
              <a:t>Geranium robertianum</a:t>
            </a:r>
          </a:p>
          <a:p>
            <a:pPr>
              <a:lnSpc>
                <a:spcPct val="90000"/>
              </a:lnSpc>
              <a:buFontTx/>
              <a:buNone/>
            </a:pPr>
            <a:r>
              <a:rPr lang="nl-NL"/>
              <a:t>Een of tweejarige plant</a:t>
            </a:r>
          </a:p>
          <a:p>
            <a:pPr>
              <a:lnSpc>
                <a:spcPct val="90000"/>
              </a:lnSpc>
              <a:buFontTx/>
              <a:buNone/>
            </a:pPr>
            <a:r>
              <a:rPr lang="nl-NL"/>
              <a:t>Driekhoekig blad geveerd</a:t>
            </a:r>
          </a:p>
          <a:p>
            <a:pPr>
              <a:lnSpc>
                <a:spcPct val="90000"/>
              </a:lnSpc>
              <a:buFontTx/>
              <a:buNone/>
            </a:pPr>
            <a:r>
              <a:rPr lang="nl-NL"/>
              <a:t>Drie tot vijftallig blad</a:t>
            </a:r>
          </a:p>
          <a:p>
            <a:pPr>
              <a:lnSpc>
                <a:spcPct val="90000"/>
              </a:lnSpc>
              <a:buFontTx/>
              <a:buNone/>
            </a:pPr>
            <a:r>
              <a:rPr lang="nl-NL"/>
              <a:t>Schaduwplaats</a:t>
            </a:r>
          </a:p>
          <a:p>
            <a:pPr>
              <a:lnSpc>
                <a:spcPct val="90000"/>
              </a:lnSpc>
              <a:buFontTx/>
              <a:buNone/>
            </a:pPr>
            <a:r>
              <a:rPr lang="nl-NL"/>
              <a:t>Vaak roodverkleuring</a:t>
            </a:r>
          </a:p>
          <a:p>
            <a:pPr>
              <a:lnSpc>
                <a:spcPct val="90000"/>
              </a:lnSpc>
              <a:buFontTx/>
              <a:buNone/>
            </a:pPr>
            <a:r>
              <a:rPr lang="nl-NL"/>
              <a:t>Roze bloemen</a:t>
            </a:r>
          </a:p>
        </p:txBody>
      </p:sp>
      <p:pic>
        <p:nvPicPr>
          <p:cNvPr id="677893" name="Picture 5" descr="onkruiden 2009 005"/>
          <p:cNvPicPr>
            <a:picLocks noChangeAspect="1" noChangeArrowheads="1"/>
          </p:cNvPicPr>
          <p:nvPr/>
        </p:nvPicPr>
        <p:blipFill>
          <a:blip r:embed="rId2" cstate="print"/>
          <a:srcRect/>
          <a:stretch>
            <a:fillRect/>
          </a:stretch>
        </p:blipFill>
        <p:spPr bwMode="auto">
          <a:xfrm>
            <a:off x="5903913" y="1341438"/>
            <a:ext cx="3240087" cy="2447925"/>
          </a:xfrm>
          <a:prstGeom prst="rect">
            <a:avLst/>
          </a:prstGeom>
          <a:noFill/>
        </p:spPr>
      </p:pic>
      <p:pic>
        <p:nvPicPr>
          <p:cNvPr id="677895" name="Picture 7" descr="GeraniumRobertianum-plant-hr"/>
          <p:cNvPicPr>
            <a:picLocks noChangeAspect="1" noChangeArrowheads="1"/>
          </p:cNvPicPr>
          <p:nvPr/>
        </p:nvPicPr>
        <p:blipFill>
          <a:blip r:embed="rId3" cstate="print"/>
          <a:srcRect/>
          <a:stretch>
            <a:fillRect/>
          </a:stretch>
        </p:blipFill>
        <p:spPr bwMode="auto">
          <a:xfrm>
            <a:off x="0" y="1268413"/>
            <a:ext cx="5616575" cy="4217987"/>
          </a:xfrm>
          <a:prstGeom prst="rect">
            <a:avLst/>
          </a:prstGeom>
          <a:noFill/>
        </p:spPr>
      </p:pic>
      <p:pic>
        <p:nvPicPr>
          <p:cNvPr id="677892" name="Picture 4" descr="onkruiden 2009 007"/>
          <p:cNvPicPr>
            <a:picLocks noChangeAspect="1" noChangeArrowheads="1"/>
          </p:cNvPicPr>
          <p:nvPr/>
        </p:nvPicPr>
        <p:blipFill>
          <a:blip r:embed="rId4" cstate="print"/>
          <a:srcRect/>
          <a:stretch>
            <a:fillRect/>
          </a:stretch>
        </p:blipFill>
        <p:spPr bwMode="auto">
          <a:xfrm>
            <a:off x="4572000" y="3778250"/>
            <a:ext cx="4572000" cy="3079750"/>
          </a:xfrm>
          <a:prstGeom prst="rect">
            <a:avLst/>
          </a:prstGeom>
          <a:noFill/>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nl-NL"/>
              <a:t>Ooievaarsbek</a:t>
            </a:r>
          </a:p>
        </p:txBody>
      </p:sp>
      <p:sp>
        <p:nvSpPr>
          <p:cNvPr id="131076" name="Rectangle 4"/>
          <p:cNvSpPr>
            <a:spLocks noGrp="1" noChangeArrowheads="1"/>
          </p:cNvSpPr>
          <p:nvPr>
            <p:ph type="body" sz="half" idx="1"/>
          </p:nvPr>
        </p:nvSpPr>
        <p:spPr/>
        <p:txBody>
          <a:bodyPr/>
          <a:lstStyle/>
          <a:p>
            <a:pPr>
              <a:lnSpc>
                <a:spcPct val="90000"/>
              </a:lnSpc>
              <a:buFontTx/>
              <a:buNone/>
            </a:pPr>
            <a:r>
              <a:rPr lang="nl-NL" sz="2800"/>
              <a:t>Zachte ooievaarsbek</a:t>
            </a:r>
          </a:p>
          <a:p>
            <a:pPr>
              <a:lnSpc>
                <a:spcPct val="90000"/>
              </a:lnSpc>
              <a:buFontTx/>
              <a:buNone/>
            </a:pPr>
            <a:r>
              <a:rPr lang="nl-NL" sz="2800" i="1"/>
              <a:t>Geranium molle</a:t>
            </a:r>
            <a:endParaRPr lang="nl-NL" sz="2800"/>
          </a:p>
          <a:p>
            <a:pPr>
              <a:lnSpc>
                <a:spcPct val="90000"/>
              </a:lnSpc>
              <a:buFontTx/>
              <a:buNone/>
            </a:pPr>
            <a:r>
              <a:rPr lang="nl-NL" sz="2800"/>
              <a:t>Stikstofrijke warme en droge zandgrond</a:t>
            </a:r>
          </a:p>
          <a:p>
            <a:pPr>
              <a:lnSpc>
                <a:spcPct val="90000"/>
              </a:lnSpc>
              <a:buFontTx/>
              <a:buNone/>
            </a:pPr>
            <a:r>
              <a:rPr lang="nl-NL" sz="2800"/>
              <a:t>Langgesteeld niervormig kiemblad</a:t>
            </a:r>
          </a:p>
          <a:p>
            <a:pPr>
              <a:lnSpc>
                <a:spcPct val="90000"/>
              </a:lnSpc>
              <a:buFontTx/>
              <a:buNone/>
            </a:pPr>
            <a:r>
              <a:rPr lang="nl-NL" sz="2800"/>
              <a:t>Zachte beharing Twee lichtrode bloemen aan langgesteelde bloemvork</a:t>
            </a:r>
            <a:endParaRPr lang="nl-NL" sz="2800" i="1"/>
          </a:p>
        </p:txBody>
      </p:sp>
      <p:pic>
        <p:nvPicPr>
          <p:cNvPr id="131079" name="Picture 7"/>
          <p:cNvPicPr>
            <a:picLocks noGrp="1" noChangeAspect="1" noChangeArrowheads="1"/>
          </p:cNvPicPr>
          <p:nvPr>
            <p:ph sz="quarter" idx="2"/>
          </p:nvPr>
        </p:nvPicPr>
        <p:blipFill>
          <a:blip r:embed="rId3" cstate="print"/>
          <a:srcRect/>
          <a:stretch>
            <a:fillRect/>
          </a:stretch>
        </p:blipFill>
        <p:spPr>
          <a:xfrm>
            <a:off x="4759325" y="0"/>
            <a:ext cx="4413250" cy="5734050"/>
          </a:xfrm>
          <a:ln/>
        </p:spPr>
      </p:pic>
      <p:pic>
        <p:nvPicPr>
          <p:cNvPr id="131080" name="Picture 8" descr="geranium-molle-1"/>
          <p:cNvPicPr>
            <a:picLocks noGrp="1" noChangeAspect="1" noChangeArrowheads="1"/>
          </p:cNvPicPr>
          <p:nvPr>
            <p:ph sz="quarter" idx="3"/>
          </p:nvPr>
        </p:nvPicPr>
        <p:blipFill>
          <a:blip r:embed="rId4" cstate="print"/>
          <a:srcRect/>
          <a:stretch>
            <a:fillRect/>
          </a:stretch>
        </p:blipFill>
        <p:spPr>
          <a:xfrm>
            <a:off x="0" y="1052513"/>
            <a:ext cx="4984750" cy="5805487"/>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10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p:txBody>
          <a:bodyPr/>
          <a:lstStyle/>
          <a:p>
            <a:r>
              <a:rPr lang="nl-NL"/>
              <a:t>Japanse duizendknoop</a:t>
            </a:r>
          </a:p>
        </p:txBody>
      </p:sp>
      <p:sp>
        <p:nvSpPr>
          <p:cNvPr id="638982" name="Rectangle 6"/>
          <p:cNvSpPr>
            <a:spLocks noGrp="1" noChangeArrowheads="1"/>
          </p:cNvSpPr>
          <p:nvPr>
            <p:ph type="body" sz="half" idx="1"/>
          </p:nvPr>
        </p:nvSpPr>
        <p:spPr/>
        <p:txBody>
          <a:bodyPr/>
          <a:lstStyle/>
          <a:p>
            <a:pPr>
              <a:buFontTx/>
              <a:buNone/>
            </a:pPr>
            <a:r>
              <a:rPr lang="nl-NL" sz="2800" i="1"/>
              <a:t>(Fallopia japonica)</a:t>
            </a:r>
          </a:p>
          <a:p>
            <a:pPr>
              <a:buFontTx/>
              <a:buNone/>
            </a:pPr>
            <a:r>
              <a:rPr lang="nl-NL" sz="2800"/>
              <a:t>Diepwortelende vaste plant</a:t>
            </a:r>
          </a:p>
          <a:p>
            <a:pPr>
              <a:buFontTx/>
              <a:buNone/>
            </a:pPr>
            <a:r>
              <a:rPr lang="nl-NL" sz="2800"/>
              <a:t>Lokaal soms grote plaag</a:t>
            </a:r>
          </a:p>
          <a:p>
            <a:pPr>
              <a:buFontTx/>
              <a:buNone/>
            </a:pPr>
            <a:r>
              <a:rPr lang="nl-NL" sz="2800"/>
              <a:t>Lange holle stengel (0,5 tot 3 mtr). Lijkt wat op bamboe</a:t>
            </a:r>
          </a:p>
        </p:txBody>
      </p:sp>
      <p:sp>
        <p:nvSpPr>
          <p:cNvPr id="638983" name="Rectangle 7"/>
          <p:cNvSpPr>
            <a:spLocks noGrp="1" noChangeArrowheads="1"/>
          </p:cNvSpPr>
          <p:nvPr>
            <p:ph sz="half" idx="2"/>
          </p:nvPr>
        </p:nvSpPr>
        <p:spPr/>
        <p:txBody>
          <a:bodyPr/>
          <a:lstStyle/>
          <a:p>
            <a:endParaRPr lang="nl-NL" sz="2800"/>
          </a:p>
        </p:txBody>
      </p:sp>
      <p:pic>
        <p:nvPicPr>
          <p:cNvPr id="638985" name="Picture 9" descr="Afbeelding:Riesenknoeterich.jpg">
            <a:hlinkClick r:id="rId2"/>
          </p:cNvPr>
          <p:cNvPicPr>
            <a:picLocks noChangeAspect="1" noChangeArrowheads="1"/>
          </p:cNvPicPr>
          <p:nvPr/>
        </p:nvPicPr>
        <p:blipFill>
          <a:blip r:embed="rId3" cstate="print"/>
          <a:srcRect/>
          <a:stretch>
            <a:fillRect/>
          </a:stretch>
        </p:blipFill>
        <p:spPr bwMode="auto">
          <a:xfrm>
            <a:off x="3973513" y="1557338"/>
            <a:ext cx="5170487" cy="3878262"/>
          </a:xfrm>
          <a:prstGeom prst="rect">
            <a:avLst/>
          </a:prstGeom>
          <a:noFill/>
        </p:spPr>
      </p:pic>
      <p:pic>
        <p:nvPicPr>
          <p:cNvPr id="638987" name="Picture 11" descr="Afbeelding:Fallopia japonica01.jpg">
            <a:hlinkClick r:id="rId4"/>
          </p:cNvPr>
          <p:cNvPicPr>
            <a:picLocks noChangeAspect="1" noChangeArrowheads="1"/>
          </p:cNvPicPr>
          <p:nvPr/>
        </p:nvPicPr>
        <p:blipFill>
          <a:blip r:embed="rId5" cstate="print"/>
          <a:srcRect/>
          <a:stretch>
            <a:fillRect/>
          </a:stretch>
        </p:blipFill>
        <p:spPr bwMode="auto">
          <a:xfrm>
            <a:off x="4572000" y="908050"/>
            <a:ext cx="4286250" cy="5715000"/>
          </a:xfrm>
          <a:prstGeom prst="rect">
            <a:avLst/>
          </a:prstGeom>
          <a:noFill/>
        </p:spPr>
      </p:pic>
      <p:pic>
        <p:nvPicPr>
          <p:cNvPr id="638988" name="Picture 12" descr="Afbeelding:Riesenknoeterich.jpg">
            <a:hlinkClick r:id="rId2"/>
          </p:cNvPr>
          <p:cNvPicPr>
            <a:picLocks noChangeAspect="1" noChangeArrowheads="1"/>
          </p:cNvPicPr>
          <p:nvPr/>
        </p:nvPicPr>
        <p:blipFill>
          <a:blip r:embed="rId3" cstate="print"/>
          <a:srcRect/>
          <a:stretch>
            <a:fillRect/>
          </a:stretch>
        </p:blipFill>
        <p:spPr bwMode="auto">
          <a:xfrm>
            <a:off x="250825" y="188913"/>
            <a:ext cx="8642350" cy="648176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3898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89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6" name="Rectangle 10"/>
          <p:cNvSpPr>
            <a:spLocks noGrp="1" noChangeArrowheads="1"/>
          </p:cNvSpPr>
          <p:nvPr>
            <p:ph type="title"/>
          </p:nvPr>
        </p:nvSpPr>
        <p:spPr/>
        <p:txBody>
          <a:bodyPr/>
          <a:lstStyle/>
          <a:p>
            <a:r>
              <a:rPr lang="nl-NL"/>
              <a:t>Springklaver</a:t>
            </a:r>
          </a:p>
        </p:txBody>
      </p:sp>
      <p:sp>
        <p:nvSpPr>
          <p:cNvPr id="106509" name="Rectangle 13"/>
          <p:cNvSpPr>
            <a:spLocks noGrp="1" noChangeArrowheads="1"/>
          </p:cNvSpPr>
          <p:nvPr>
            <p:ph type="body" sz="half" idx="1"/>
          </p:nvPr>
        </p:nvSpPr>
        <p:spPr/>
        <p:txBody>
          <a:bodyPr/>
          <a:lstStyle/>
          <a:p>
            <a:pPr>
              <a:buFontTx/>
              <a:buNone/>
            </a:pPr>
            <a:r>
              <a:rPr lang="nl-NL" sz="2800"/>
              <a:t>Gehoornde klaverzuring of Springklaver</a:t>
            </a:r>
          </a:p>
          <a:p>
            <a:pPr>
              <a:buFontTx/>
              <a:buNone/>
            </a:pPr>
            <a:r>
              <a:rPr lang="nl-NL" sz="2800" i="1"/>
              <a:t>Oxalis corniculata</a:t>
            </a:r>
          </a:p>
          <a:p>
            <a:pPr>
              <a:buFontTx/>
              <a:buNone/>
            </a:pPr>
            <a:r>
              <a:rPr lang="nl-NL" sz="2800"/>
              <a:t>Probleemonkruid in glastuinbouw</a:t>
            </a:r>
          </a:p>
          <a:p>
            <a:pPr>
              <a:buFontTx/>
              <a:buNone/>
            </a:pPr>
            <a:r>
              <a:rPr lang="nl-NL" sz="2800"/>
              <a:t>Peultje gaat met kracht open</a:t>
            </a:r>
          </a:p>
          <a:p>
            <a:pPr>
              <a:buFontTx/>
              <a:buNone/>
            </a:pPr>
            <a:r>
              <a:rPr lang="nl-NL" sz="2800"/>
              <a:t>Lijkt op trifolium (klaver)</a:t>
            </a:r>
          </a:p>
        </p:txBody>
      </p:sp>
      <p:pic>
        <p:nvPicPr>
          <p:cNvPr id="106504" name="Picture 8" descr="oxalis corniculata springklaver gehoornde klaverzuring 3"/>
          <p:cNvPicPr>
            <a:picLocks noGrp="1" noChangeAspect="1" noChangeArrowheads="1"/>
          </p:cNvPicPr>
          <p:nvPr>
            <p:ph sz="quarter" idx="2"/>
          </p:nvPr>
        </p:nvPicPr>
        <p:blipFill>
          <a:blip r:embed="rId3" cstate="print"/>
          <a:srcRect/>
          <a:stretch>
            <a:fillRect/>
          </a:stretch>
        </p:blipFill>
        <p:spPr>
          <a:xfrm>
            <a:off x="5210175" y="908050"/>
            <a:ext cx="3933825" cy="2952750"/>
          </a:xfrm>
          <a:noFill/>
          <a:ln/>
        </p:spPr>
      </p:pic>
      <p:pic>
        <p:nvPicPr>
          <p:cNvPr id="106505" name="Picture 9" descr="oxalis corniculata springklaver gehoornde klaverzuring 2"/>
          <p:cNvPicPr>
            <a:picLocks noGrp="1" noChangeAspect="1" noChangeArrowheads="1"/>
          </p:cNvPicPr>
          <p:nvPr>
            <p:ph sz="quarter" idx="3"/>
          </p:nvPr>
        </p:nvPicPr>
        <p:blipFill>
          <a:blip r:embed="rId4" cstate="print"/>
          <a:srcRect/>
          <a:stretch>
            <a:fillRect/>
          </a:stretch>
        </p:blipFill>
        <p:spPr>
          <a:xfrm>
            <a:off x="5208588" y="3905250"/>
            <a:ext cx="3935412" cy="2952750"/>
          </a:xfrm>
          <a:noFill/>
          <a:ln/>
        </p:spPr>
      </p:pic>
      <p:pic>
        <p:nvPicPr>
          <p:cNvPr id="106508" name="Picture 12" descr="oxalis corniculata springklaver gehoornde klaverzuring"/>
          <p:cNvPicPr>
            <a:picLocks noGrp="1" noChangeAspect="1" noChangeArrowheads="1"/>
          </p:cNvPicPr>
          <p:nvPr>
            <p:ph sz="half" idx="4294967295"/>
          </p:nvPr>
        </p:nvPicPr>
        <p:blipFill>
          <a:blip r:embed="rId5" cstate="print"/>
          <a:srcRect/>
          <a:stretch>
            <a:fillRect/>
          </a:stretch>
        </p:blipFill>
        <p:spPr>
          <a:xfrm>
            <a:off x="0" y="1674813"/>
            <a:ext cx="5148263" cy="386080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65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p:txBody>
          <a:bodyPr/>
          <a:lstStyle/>
          <a:p>
            <a:r>
              <a:rPr lang="nl-NL"/>
              <a:t>Gewone Vlier</a:t>
            </a:r>
          </a:p>
        </p:txBody>
      </p:sp>
      <p:sp>
        <p:nvSpPr>
          <p:cNvPr id="650244" name="Rectangle 4"/>
          <p:cNvSpPr>
            <a:spLocks noGrp="1" noChangeArrowheads="1"/>
          </p:cNvSpPr>
          <p:nvPr>
            <p:ph type="body" sz="half" idx="1"/>
          </p:nvPr>
        </p:nvSpPr>
        <p:spPr>
          <a:xfrm>
            <a:off x="457200" y="1600200"/>
            <a:ext cx="2746375" cy="4525963"/>
          </a:xfrm>
        </p:spPr>
        <p:txBody>
          <a:bodyPr/>
          <a:lstStyle/>
          <a:p>
            <a:pPr>
              <a:buFontTx/>
              <a:buNone/>
            </a:pPr>
            <a:r>
              <a:rPr lang="nl-NL" sz="2800" i="1"/>
              <a:t>(Sambucus nigra)</a:t>
            </a:r>
          </a:p>
          <a:p>
            <a:pPr>
              <a:buFontTx/>
              <a:buNone/>
            </a:pPr>
            <a:endParaRPr lang="nl-NL" sz="2800"/>
          </a:p>
        </p:txBody>
      </p:sp>
      <p:sp>
        <p:nvSpPr>
          <p:cNvPr id="650245" name="Rectangle 5"/>
          <p:cNvSpPr>
            <a:spLocks noGrp="1" noChangeArrowheads="1"/>
          </p:cNvSpPr>
          <p:nvPr>
            <p:ph sz="half" idx="2"/>
          </p:nvPr>
        </p:nvSpPr>
        <p:spPr/>
        <p:txBody>
          <a:bodyPr/>
          <a:lstStyle/>
          <a:p>
            <a:endParaRPr lang="nl-NL" sz="2800"/>
          </a:p>
        </p:txBody>
      </p:sp>
      <p:pic>
        <p:nvPicPr>
          <p:cNvPr id="650247" name="Picture 7" descr="Gewone_Vlier"/>
          <p:cNvPicPr>
            <a:picLocks noChangeAspect="1" noChangeArrowheads="1"/>
          </p:cNvPicPr>
          <p:nvPr/>
        </p:nvPicPr>
        <p:blipFill>
          <a:blip r:embed="rId2" cstate="print"/>
          <a:srcRect/>
          <a:stretch>
            <a:fillRect/>
          </a:stretch>
        </p:blipFill>
        <p:spPr bwMode="auto">
          <a:xfrm>
            <a:off x="2933700" y="1844675"/>
            <a:ext cx="6210300" cy="4129088"/>
          </a:xfrm>
          <a:prstGeom prst="rect">
            <a:avLst/>
          </a:prstGeom>
          <a:noFill/>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nl-NL"/>
              <a:t>Akkerwinde</a:t>
            </a:r>
          </a:p>
        </p:txBody>
      </p:sp>
      <p:sp>
        <p:nvSpPr>
          <p:cNvPr id="125956" name="Rectangle 4"/>
          <p:cNvSpPr>
            <a:spLocks noGrp="1" noChangeArrowheads="1"/>
          </p:cNvSpPr>
          <p:nvPr>
            <p:ph type="body" sz="half" idx="1"/>
          </p:nvPr>
        </p:nvSpPr>
        <p:spPr/>
        <p:txBody>
          <a:bodyPr/>
          <a:lstStyle/>
          <a:p>
            <a:pPr>
              <a:buFontTx/>
              <a:buNone/>
            </a:pPr>
            <a:r>
              <a:rPr lang="nl-NL" sz="2800"/>
              <a:t>Akkerwinde</a:t>
            </a:r>
          </a:p>
          <a:p>
            <a:pPr>
              <a:buFontTx/>
              <a:buNone/>
            </a:pPr>
            <a:r>
              <a:rPr lang="nl-NL" sz="2800" i="1"/>
              <a:t>Convolvulus arvensis</a:t>
            </a:r>
          </a:p>
          <a:p>
            <a:pPr>
              <a:buFontTx/>
              <a:buNone/>
            </a:pPr>
            <a:r>
              <a:rPr lang="nl-NL" sz="2800"/>
              <a:t>Warme grond, kalkminnend</a:t>
            </a:r>
          </a:p>
          <a:p>
            <a:pPr>
              <a:buFontTx/>
              <a:buNone/>
            </a:pPr>
            <a:r>
              <a:rPr lang="nl-NL" sz="2800"/>
              <a:t>Langgesteeld kiemblad</a:t>
            </a:r>
          </a:p>
          <a:p>
            <a:pPr>
              <a:buFontTx/>
              <a:buNone/>
            </a:pPr>
            <a:r>
              <a:rPr lang="nl-NL" sz="2800"/>
              <a:t>Ouder blad pijlvormig</a:t>
            </a:r>
          </a:p>
          <a:p>
            <a:pPr>
              <a:buFontTx/>
              <a:buNone/>
            </a:pPr>
            <a:r>
              <a:rPr lang="nl-NL" sz="2800"/>
              <a:t>Trechtervormige bloemen</a:t>
            </a:r>
          </a:p>
          <a:p>
            <a:pPr>
              <a:buFontTx/>
              <a:buNone/>
            </a:pPr>
            <a:r>
              <a:rPr lang="nl-NL" sz="2800"/>
              <a:t>Wortelonkruid</a:t>
            </a:r>
          </a:p>
        </p:txBody>
      </p:sp>
      <p:pic>
        <p:nvPicPr>
          <p:cNvPr id="125959" name="Picture 7" descr="akkerwinde bloem Convolvulus arvensis"/>
          <p:cNvPicPr>
            <a:picLocks noGrp="1" noChangeAspect="1" noChangeArrowheads="1"/>
          </p:cNvPicPr>
          <p:nvPr>
            <p:ph sz="quarter" idx="2"/>
          </p:nvPr>
        </p:nvPicPr>
        <p:blipFill>
          <a:blip r:embed="rId3" cstate="print"/>
          <a:srcRect/>
          <a:stretch>
            <a:fillRect/>
          </a:stretch>
        </p:blipFill>
        <p:spPr>
          <a:xfrm>
            <a:off x="4356100" y="1700213"/>
            <a:ext cx="4787900" cy="3592512"/>
          </a:xfrm>
          <a:noFill/>
          <a:ln/>
        </p:spPr>
      </p:pic>
      <p:pic>
        <p:nvPicPr>
          <p:cNvPr id="125960" name="Picture 8"/>
          <p:cNvPicPr>
            <a:picLocks noGrp="1" noChangeAspect="1" noChangeArrowheads="1"/>
          </p:cNvPicPr>
          <p:nvPr>
            <p:ph sz="quarter" idx="3"/>
          </p:nvPr>
        </p:nvPicPr>
        <p:blipFill>
          <a:blip r:embed="rId4" cstate="print"/>
          <a:srcRect/>
          <a:stretch>
            <a:fillRect/>
          </a:stretch>
        </p:blipFill>
        <p:spPr>
          <a:xfrm>
            <a:off x="0" y="0"/>
            <a:ext cx="4406900" cy="6858000"/>
          </a:xfrm>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p:txBody>
          <a:bodyPr/>
          <a:lstStyle/>
          <a:p>
            <a:r>
              <a:rPr lang="nl-NL" dirty="0"/>
              <a:t>Haagwinde</a:t>
            </a:r>
          </a:p>
        </p:txBody>
      </p:sp>
      <p:sp>
        <p:nvSpPr>
          <p:cNvPr id="349187" name="Rectangle 3"/>
          <p:cNvSpPr>
            <a:spLocks noGrp="1" noChangeArrowheads="1"/>
          </p:cNvSpPr>
          <p:nvPr>
            <p:ph type="body" sz="half" idx="1"/>
          </p:nvPr>
        </p:nvSpPr>
        <p:spPr/>
        <p:txBody>
          <a:bodyPr/>
          <a:lstStyle/>
          <a:p>
            <a:pPr>
              <a:lnSpc>
                <a:spcPct val="90000"/>
              </a:lnSpc>
              <a:buFontTx/>
              <a:buNone/>
            </a:pPr>
            <a:r>
              <a:rPr lang="nl-NL" sz="2800" dirty="0"/>
              <a:t>Haagwinde</a:t>
            </a:r>
          </a:p>
          <a:p>
            <a:pPr>
              <a:lnSpc>
                <a:spcPct val="90000"/>
              </a:lnSpc>
              <a:buFontTx/>
              <a:buNone/>
            </a:pPr>
            <a:r>
              <a:rPr lang="nl-NL" sz="2800" i="1" dirty="0" err="1"/>
              <a:t>Calystegia</a:t>
            </a:r>
            <a:r>
              <a:rPr lang="nl-NL" sz="2800" i="1" dirty="0"/>
              <a:t> </a:t>
            </a:r>
            <a:r>
              <a:rPr lang="nl-NL" sz="2800" i="1" dirty="0" err="1"/>
              <a:t>sepium</a:t>
            </a:r>
            <a:endParaRPr lang="nl-NL" sz="2800" i="1" dirty="0"/>
          </a:p>
          <a:p>
            <a:pPr>
              <a:lnSpc>
                <a:spcPct val="90000"/>
              </a:lnSpc>
              <a:buFontTx/>
              <a:buNone/>
            </a:pPr>
            <a:r>
              <a:rPr lang="nl-NL" sz="2800" dirty="0"/>
              <a:t>Forser dan akkerwinde, grote bloemen</a:t>
            </a:r>
          </a:p>
          <a:p>
            <a:pPr>
              <a:lnSpc>
                <a:spcPct val="90000"/>
              </a:lnSpc>
              <a:buFontTx/>
              <a:buNone/>
            </a:pPr>
            <a:r>
              <a:rPr lang="nl-NL" sz="2800" dirty="0"/>
              <a:t>Rietkanten, snijmaïs</a:t>
            </a:r>
          </a:p>
          <a:p>
            <a:pPr>
              <a:lnSpc>
                <a:spcPct val="90000"/>
              </a:lnSpc>
              <a:buFontTx/>
              <a:buNone/>
            </a:pPr>
            <a:r>
              <a:rPr lang="nl-NL" sz="2800" dirty="0"/>
              <a:t>Overblijvend met wortelstokken of knolletjes</a:t>
            </a:r>
          </a:p>
          <a:p>
            <a:pPr>
              <a:lnSpc>
                <a:spcPct val="90000"/>
              </a:lnSpc>
              <a:buFontTx/>
              <a:buNone/>
            </a:pPr>
            <a:r>
              <a:rPr lang="nl-NL" sz="2800" dirty="0"/>
              <a:t>Blad heeft diepe hartinsnijding</a:t>
            </a:r>
          </a:p>
        </p:txBody>
      </p:sp>
      <p:pic>
        <p:nvPicPr>
          <p:cNvPr id="349189" name="Picture 5" descr="Haagwinde bloem Calystegia sepium"/>
          <p:cNvPicPr>
            <a:picLocks noGrp="1" noChangeAspect="1" noChangeArrowheads="1"/>
          </p:cNvPicPr>
          <p:nvPr>
            <p:ph sz="quarter" idx="2"/>
          </p:nvPr>
        </p:nvPicPr>
        <p:blipFill>
          <a:blip r:embed="rId3" cstate="print"/>
          <a:srcRect/>
          <a:stretch>
            <a:fillRect/>
          </a:stretch>
        </p:blipFill>
        <p:spPr>
          <a:xfrm>
            <a:off x="4500563" y="0"/>
            <a:ext cx="4643437" cy="3333750"/>
          </a:xfrm>
          <a:noFill/>
          <a:ln/>
        </p:spPr>
      </p:pic>
      <p:pic>
        <p:nvPicPr>
          <p:cNvPr id="349191" name="Picture 7" descr="Haagwinde bloem 2 Calystegia sepium"/>
          <p:cNvPicPr>
            <a:picLocks noGrp="1" noChangeAspect="1" noChangeArrowheads="1"/>
          </p:cNvPicPr>
          <p:nvPr>
            <p:ph sz="quarter" idx="3"/>
          </p:nvPr>
        </p:nvPicPr>
        <p:blipFill>
          <a:blip r:embed="rId4" cstate="print"/>
          <a:srcRect/>
          <a:stretch>
            <a:fillRect/>
          </a:stretch>
        </p:blipFill>
        <p:spPr>
          <a:xfrm>
            <a:off x="4500563" y="3373438"/>
            <a:ext cx="4643437" cy="3484562"/>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918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918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918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918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918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918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9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nl-NL"/>
              <a:t>Zevenblad</a:t>
            </a:r>
          </a:p>
        </p:txBody>
      </p:sp>
      <p:sp>
        <p:nvSpPr>
          <p:cNvPr id="343046" name="Rectangle 6"/>
          <p:cNvSpPr>
            <a:spLocks noGrp="1" noChangeArrowheads="1"/>
          </p:cNvSpPr>
          <p:nvPr>
            <p:ph type="body" sz="half" idx="1"/>
          </p:nvPr>
        </p:nvSpPr>
        <p:spPr>
          <a:xfrm>
            <a:off x="468313" y="1628775"/>
            <a:ext cx="4038600" cy="4525963"/>
          </a:xfrm>
        </p:spPr>
        <p:txBody>
          <a:bodyPr/>
          <a:lstStyle/>
          <a:p>
            <a:pPr>
              <a:buFontTx/>
              <a:buNone/>
            </a:pPr>
            <a:r>
              <a:rPr lang="nl-NL" sz="2800"/>
              <a:t>Zevenblad</a:t>
            </a:r>
          </a:p>
          <a:p>
            <a:pPr>
              <a:buFontTx/>
              <a:buNone/>
            </a:pPr>
            <a:r>
              <a:rPr lang="nl-NL" sz="2800" i="1"/>
              <a:t>Aegopodium podagraria</a:t>
            </a:r>
          </a:p>
          <a:p>
            <a:pPr>
              <a:buFontTx/>
              <a:buNone/>
            </a:pPr>
            <a:r>
              <a:rPr lang="nl-NL" sz="2800"/>
              <a:t>Schermbloemige, heeft wordtelstok</a:t>
            </a:r>
          </a:p>
          <a:p>
            <a:pPr>
              <a:buFontTx/>
              <a:buNone/>
            </a:pPr>
            <a:r>
              <a:rPr lang="nl-NL" sz="2800"/>
              <a:t>Bloei juni, juli. Voedselrijke bodem</a:t>
            </a:r>
          </a:p>
        </p:txBody>
      </p:sp>
      <p:pic>
        <p:nvPicPr>
          <p:cNvPr id="343043" name="Picture 3" descr="S_Aegopodium%20podagraria%20n1-04"/>
          <p:cNvPicPr>
            <a:picLocks noGrp="1" noChangeAspect="1" noChangeArrowheads="1"/>
          </p:cNvPicPr>
          <p:nvPr>
            <p:ph sz="quarter" idx="2"/>
          </p:nvPr>
        </p:nvPicPr>
        <p:blipFill>
          <a:blip r:embed="rId3" cstate="print"/>
          <a:srcRect/>
          <a:stretch>
            <a:fillRect/>
          </a:stretch>
        </p:blipFill>
        <p:spPr>
          <a:xfrm>
            <a:off x="4572000" y="1052513"/>
            <a:ext cx="3255963" cy="2181225"/>
          </a:xfrm>
          <a:noFill/>
          <a:ln/>
        </p:spPr>
      </p:pic>
      <p:pic>
        <p:nvPicPr>
          <p:cNvPr id="343048" name="Picture 8" descr="zevenblad%20uit%20wortelstok-zevenblad%20uit%20wortelstok-1"/>
          <p:cNvPicPr>
            <a:picLocks noGrp="1" noChangeAspect="1" noChangeArrowheads="1"/>
          </p:cNvPicPr>
          <p:nvPr>
            <p:ph sz="quarter" idx="3"/>
          </p:nvPr>
        </p:nvPicPr>
        <p:blipFill>
          <a:blip r:embed="rId4" cstate="print"/>
          <a:srcRect/>
          <a:stretch>
            <a:fillRect/>
          </a:stretch>
        </p:blipFill>
        <p:spPr>
          <a:xfrm>
            <a:off x="4356100" y="3311525"/>
            <a:ext cx="4608513" cy="3457575"/>
          </a:xfrm>
          <a:noFill/>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7172" name="Rectangle 4"/>
          <p:cNvSpPr>
            <a:spLocks noGrp="1" noChangeArrowheads="1"/>
          </p:cNvSpPr>
          <p:nvPr>
            <p:ph type="title"/>
          </p:nvPr>
        </p:nvSpPr>
        <p:spPr/>
        <p:txBody>
          <a:bodyPr/>
          <a:lstStyle/>
          <a:p>
            <a:r>
              <a:rPr lang="nl-NL"/>
              <a:t>Grote engelwortel</a:t>
            </a:r>
          </a:p>
        </p:txBody>
      </p:sp>
      <p:sp>
        <p:nvSpPr>
          <p:cNvPr id="647173" name="Rectangle 5"/>
          <p:cNvSpPr>
            <a:spLocks noGrp="1" noChangeArrowheads="1"/>
          </p:cNvSpPr>
          <p:nvPr>
            <p:ph type="body" sz="half" idx="1"/>
          </p:nvPr>
        </p:nvSpPr>
        <p:spPr/>
        <p:txBody>
          <a:bodyPr/>
          <a:lstStyle/>
          <a:p>
            <a:pPr>
              <a:buFontTx/>
              <a:buNone/>
            </a:pPr>
            <a:r>
              <a:rPr lang="nl-NL" sz="2800" i="1"/>
              <a:t>(Angelica archangelica)</a:t>
            </a:r>
          </a:p>
          <a:p>
            <a:pPr>
              <a:buFontTx/>
              <a:buNone/>
            </a:pPr>
            <a:r>
              <a:rPr lang="nl-NL" sz="2800"/>
              <a:t>Schermbloemige</a:t>
            </a:r>
          </a:p>
          <a:p>
            <a:pPr>
              <a:buFontTx/>
              <a:buNone/>
            </a:pPr>
            <a:r>
              <a:rPr lang="nl-NL" sz="2800"/>
              <a:t>Natte zeer voedselrijke groend. </a:t>
            </a:r>
          </a:p>
          <a:p>
            <a:pPr>
              <a:buFontTx/>
              <a:buNone/>
            </a:pPr>
            <a:r>
              <a:rPr lang="nl-NL" sz="2800"/>
              <a:t>2 ot 4 jarige plant, wortelstok</a:t>
            </a:r>
          </a:p>
          <a:p>
            <a:pPr>
              <a:buFontTx/>
              <a:buNone/>
            </a:pPr>
            <a:r>
              <a:rPr lang="nl-NL" sz="2800"/>
              <a:t>Sterft af nadat zaad is gevormd</a:t>
            </a:r>
          </a:p>
        </p:txBody>
      </p:sp>
      <p:sp>
        <p:nvSpPr>
          <p:cNvPr id="647174" name="Rectangle 6"/>
          <p:cNvSpPr>
            <a:spLocks noGrp="1" noChangeArrowheads="1"/>
          </p:cNvSpPr>
          <p:nvPr>
            <p:ph sz="quarter" idx="2"/>
          </p:nvPr>
        </p:nvSpPr>
        <p:spPr/>
        <p:txBody>
          <a:bodyPr/>
          <a:lstStyle/>
          <a:p>
            <a:endParaRPr lang="nl-NL" sz="2400"/>
          </a:p>
        </p:txBody>
      </p:sp>
      <p:sp>
        <p:nvSpPr>
          <p:cNvPr id="647175" name="Rectangle 7"/>
          <p:cNvSpPr>
            <a:spLocks noGrp="1" noChangeArrowheads="1"/>
          </p:cNvSpPr>
          <p:nvPr>
            <p:ph sz="quarter" idx="3"/>
          </p:nvPr>
        </p:nvSpPr>
        <p:spPr/>
        <p:txBody>
          <a:bodyPr/>
          <a:lstStyle/>
          <a:p>
            <a:endParaRPr lang="nl-NL" sz="2400"/>
          </a:p>
        </p:txBody>
      </p:sp>
      <p:pic>
        <p:nvPicPr>
          <p:cNvPr id="647177" name="Picture 9" descr="Afbeelding:Aartsengelwortel.jpg">
            <a:hlinkClick r:id="rId2"/>
          </p:cNvPr>
          <p:cNvPicPr>
            <a:picLocks noChangeAspect="1" noChangeArrowheads="1"/>
          </p:cNvPicPr>
          <p:nvPr/>
        </p:nvPicPr>
        <p:blipFill>
          <a:blip r:embed="rId3" cstate="print"/>
          <a:srcRect/>
          <a:stretch>
            <a:fillRect/>
          </a:stretch>
        </p:blipFill>
        <p:spPr bwMode="auto">
          <a:xfrm>
            <a:off x="5940425" y="981075"/>
            <a:ext cx="3203575" cy="2406650"/>
          </a:xfrm>
          <a:prstGeom prst="rect">
            <a:avLst/>
          </a:prstGeom>
          <a:noFill/>
        </p:spPr>
      </p:pic>
      <p:pic>
        <p:nvPicPr>
          <p:cNvPr id="647179" name="Picture 11" descr="Afbeelding:Angelica archangelica litoralic kz.jpg">
            <a:hlinkClick r:id="rId4"/>
          </p:cNvPr>
          <p:cNvPicPr>
            <a:picLocks noChangeAspect="1" noChangeArrowheads="1"/>
          </p:cNvPicPr>
          <p:nvPr/>
        </p:nvPicPr>
        <p:blipFill>
          <a:blip r:embed="rId5" cstate="print"/>
          <a:srcRect/>
          <a:stretch>
            <a:fillRect/>
          </a:stretch>
        </p:blipFill>
        <p:spPr bwMode="auto">
          <a:xfrm>
            <a:off x="4476750" y="3357563"/>
            <a:ext cx="4667250" cy="3500437"/>
          </a:xfrm>
          <a:prstGeom prst="rect">
            <a:avLst/>
          </a:prstGeom>
          <a:noFill/>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nl-NL"/>
              <a:t>Guichelheil</a:t>
            </a:r>
          </a:p>
        </p:txBody>
      </p:sp>
      <p:sp>
        <p:nvSpPr>
          <p:cNvPr id="172036" name="Rectangle 4"/>
          <p:cNvSpPr>
            <a:spLocks noGrp="1" noChangeArrowheads="1"/>
          </p:cNvSpPr>
          <p:nvPr>
            <p:ph type="body" sz="half" idx="1"/>
          </p:nvPr>
        </p:nvSpPr>
        <p:spPr/>
        <p:txBody>
          <a:bodyPr/>
          <a:lstStyle/>
          <a:p>
            <a:pPr>
              <a:buFontTx/>
              <a:buNone/>
            </a:pPr>
            <a:r>
              <a:rPr lang="nl-NL" sz="2800"/>
              <a:t>Guichelheil</a:t>
            </a:r>
          </a:p>
          <a:p>
            <a:pPr>
              <a:buFontTx/>
              <a:buNone/>
            </a:pPr>
            <a:r>
              <a:rPr lang="nl-NL" sz="2800" i="1"/>
              <a:t>Anagallis arvensis</a:t>
            </a:r>
          </a:p>
          <a:p>
            <a:pPr>
              <a:buFontTx/>
              <a:buNone/>
            </a:pPr>
            <a:r>
              <a:rPr lang="nl-NL" sz="2800"/>
              <a:t>Grond met goede structuur</a:t>
            </a:r>
          </a:p>
          <a:p>
            <a:pPr>
              <a:buFontTx/>
              <a:buNone/>
            </a:pPr>
            <a:r>
              <a:rPr lang="nl-NL" sz="2800"/>
              <a:t>Lijkt veel op muur maar stengel is vierkant en glad, bloemkleur is rood</a:t>
            </a:r>
          </a:p>
        </p:txBody>
      </p:sp>
      <p:pic>
        <p:nvPicPr>
          <p:cNvPr id="172039" name="Picture 7"/>
          <p:cNvPicPr>
            <a:picLocks noGrp="1" noChangeAspect="1" noChangeArrowheads="1"/>
          </p:cNvPicPr>
          <p:nvPr>
            <p:ph sz="quarter" idx="2"/>
          </p:nvPr>
        </p:nvPicPr>
        <p:blipFill>
          <a:blip r:embed="rId3" cstate="print"/>
          <a:srcRect/>
          <a:stretch>
            <a:fillRect/>
          </a:stretch>
        </p:blipFill>
        <p:spPr>
          <a:xfrm>
            <a:off x="3059113" y="620713"/>
            <a:ext cx="3941762" cy="5688012"/>
          </a:xfrm>
          <a:ln/>
        </p:spPr>
      </p:pic>
      <p:pic>
        <p:nvPicPr>
          <p:cNvPr id="172040" name="Picture 8" descr="guichelheil"/>
          <p:cNvPicPr>
            <a:picLocks noGrp="1" noChangeAspect="1" noChangeArrowheads="1"/>
          </p:cNvPicPr>
          <p:nvPr>
            <p:ph sz="quarter" idx="3"/>
          </p:nvPr>
        </p:nvPicPr>
        <p:blipFill>
          <a:blip r:embed="rId4" cstate="print"/>
          <a:srcRect/>
          <a:stretch>
            <a:fillRect/>
          </a:stretch>
        </p:blipFill>
        <p:spPr>
          <a:xfrm>
            <a:off x="3851275" y="2154238"/>
            <a:ext cx="5292725" cy="3971925"/>
          </a:xfrm>
          <a:noFill/>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nl-NL"/>
              <a:t>Fluitekruid</a:t>
            </a:r>
          </a:p>
        </p:txBody>
      </p:sp>
      <p:sp>
        <p:nvSpPr>
          <p:cNvPr id="128004" name="Rectangle 4"/>
          <p:cNvSpPr>
            <a:spLocks noGrp="1" noChangeArrowheads="1"/>
          </p:cNvSpPr>
          <p:nvPr>
            <p:ph type="body" sz="half" idx="1"/>
          </p:nvPr>
        </p:nvSpPr>
        <p:spPr/>
        <p:txBody>
          <a:bodyPr/>
          <a:lstStyle/>
          <a:p>
            <a:pPr>
              <a:buFontTx/>
              <a:buNone/>
            </a:pPr>
            <a:r>
              <a:rPr lang="nl-NL" sz="2800"/>
              <a:t>Fluitekruid</a:t>
            </a:r>
          </a:p>
          <a:p>
            <a:pPr lvl="1">
              <a:buFontTx/>
              <a:buNone/>
            </a:pPr>
            <a:r>
              <a:rPr lang="nl-NL" sz="2400" i="1"/>
              <a:t>Anthriscus sylvestris</a:t>
            </a:r>
          </a:p>
          <a:p>
            <a:pPr lvl="1">
              <a:buFontTx/>
              <a:buNone/>
            </a:pPr>
            <a:r>
              <a:rPr lang="nl-NL" sz="2400"/>
              <a:t>Vochtige voedselrijke grond, bermen en dijken</a:t>
            </a:r>
          </a:p>
          <a:p>
            <a:pPr lvl="1">
              <a:buFontTx/>
              <a:buNone/>
            </a:pPr>
            <a:r>
              <a:rPr lang="nl-NL" sz="2400"/>
              <a:t>Grover dan peen</a:t>
            </a:r>
          </a:p>
          <a:p>
            <a:pPr lvl="1">
              <a:buFontTx/>
              <a:buNone/>
            </a:pPr>
            <a:r>
              <a:rPr lang="nl-NL" sz="2400"/>
              <a:t>Holle stengel, bloeit al in mei</a:t>
            </a:r>
          </a:p>
        </p:txBody>
      </p:sp>
      <p:pic>
        <p:nvPicPr>
          <p:cNvPr id="128007" name="Picture 7" descr="fluitekruid 2"/>
          <p:cNvPicPr>
            <a:picLocks noGrp="1" noChangeAspect="1" noChangeArrowheads="1"/>
          </p:cNvPicPr>
          <p:nvPr>
            <p:ph sz="quarter" idx="2"/>
          </p:nvPr>
        </p:nvPicPr>
        <p:blipFill>
          <a:blip r:embed="rId3" cstate="print"/>
          <a:srcRect/>
          <a:stretch>
            <a:fillRect/>
          </a:stretch>
        </p:blipFill>
        <p:spPr>
          <a:xfrm>
            <a:off x="4643438" y="69850"/>
            <a:ext cx="4500562" cy="3376613"/>
          </a:xfrm>
          <a:noFill/>
          <a:ln/>
        </p:spPr>
      </p:pic>
      <p:pic>
        <p:nvPicPr>
          <p:cNvPr id="128008" name="Picture 8" descr="fluitekruid blad detail"/>
          <p:cNvPicPr>
            <a:picLocks noGrp="1" noChangeAspect="1" noChangeArrowheads="1"/>
          </p:cNvPicPr>
          <p:nvPr>
            <p:ph sz="quarter" idx="3"/>
          </p:nvPr>
        </p:nvPicPr>
        <p:blipFill>
          <a:blip r:embed="rId4" cstate="print"/>
          <a:srcRect/>
          <a:stretch>
            <a:fillRect/>
          </a:stretch>
        </p:blipFill>
        <p:spPr>
          <a:xfrm>
            <a:off x="4643438" y="3481388"/>
            <a:ext cx="4500562" cy="3376612"/>
          </a:xfrm>
          <a:noFill/>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nl-NL"/>
              <a:t>Bereklauw</a:t>
            </a:r>
          </a:p>
        </p:txBody>
      </p:sp>
      <p:sp>
        <p:nvSpPr>
          <p:cNvPr id="204804" name="Rectangle 4"/>
          <p:cNvSpPr>
            <a:spLocks noGrp="1" noChangeArrowheads="1"/>
          </p:cNvSpPr>
          <p:nvPr>
            <p:ph type="body" sz="half" idx="1"/>
          </p:nvPr>
        </p:nvSpPr>
        <p:spPr/>
        <p:txBody>
          <a:bodyPr/>
          <a:lstStyle/>
          <a:p>
            <a:pPr>
              <a:buFontTx/>
              <a:buNone/>
            </a:pPr>
            <a:r>
              <a:rPr lang="nl-NL" sz="2800"/>
              <a:t>Gewone berenklauw</a:t>
            </a:r>
          </a:p>
          <a:p>
            <a:pPr>
              <a:buFontTx/>
              <a:buNone/>
            </a:pPr>
            <a:r>
              <a:rPr lang="nl-NL" sz="2800" i="1"/>
              <a:t>Heracleum sphondylium</a:t>
            </a:r>
          </a:p>
          <a:p>
            <a:pPr>
              <a:buFontTx/>
              <a:buNone/>
            </a:pPr>
            <a:r>
              <a:rPr lang="nl-NL" sz="2800"/>
              <a:t>Vochtige voedselrijke grond en ruige terreinen</a:t>
            </a:r>
          </a:p>
          <a:p>
            <a:pPr>
              <a:buFontTx/>
              <a:buNone/>
            </a:pPr>
            <a:r>
              <a:rPr lang="nl-NL" sz="2800"/>
              <a:t>Forse plant</a:t>
            </a:r>
          </a:p>
        </p:txBody>
      </p:sp>
      <p:pic>
        <p:nvPicPr>
          <p:cNvPr id="204808" name="Picture 8" descr="Bereklauw"/>
          <p:cNvPicPr>
            <a:picLocks noGrp="1" noChangeAspect="1" noChangeArrowheads="1"/>
          </p:cNvPicPr>
          <p:nvPr>
            <p:ph sz="half" idx="2"/>
          </p:nvPr>
        </p:nvPicPr>
        <p:blipFill>
          <a:blip r:embed="rId3" cstate="print"/>
          <a:srcRect/>
          <a:stretch>
            <a:fillRect/>
          </a:stretch>
        </p:blipFill>
        <p:spPr>
          <a:xfrm>
            <a:off x="0" y="-20638"/>
            <a:ext cx="9144000" cy="6858001"/>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48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r>
              <a:rPr lang="nl-NL"/>
              <a:t>Peen</a:t>
            </a:r>
          </a:p>
        </p:txBody>
      </p:sp>
      <p:sp>
        <p:nvSpPr>
          <p:cNvPr id="351235" name="Rectangle 3"/>
          <p:cNvSpPr>
            <a:spLocks noGrp="1" noChangeArrowheads="1"/>
          </p:cNvSpPr>
          <p:nvPr>
            <p:ph type="body" sz="half" idx="1"/>
          </p:nvPr>
        </p:nvSpPr>
        <p:spPr/>
        <p:txBody>
          <a:bodyPr/>
          <a:lstStyle/>
          <a:p>
            <a:pPr>
              <a:buFontTx/>
              <a:buNone/>
            </a:pPr>
            <a:r>
              <a:rPr lang="nl-NL" sz="2800"/>
              <a:t>Peen</a:t>
            </a:r>
          </a:p>
          <a:p>
            <a:pPr>
              <a:buFontTx/>
              <a:buNone/>
            </a:pPr>
            <a:r>
              <a:rPr lang="nl-NL" sz="2800" i="1"/>
              <a:t>Daucus carota</a:t>
            </a:r>
          </a:p>
          <a:p>
            <a:pPr>
              <a:buFontTx/>
              <a:buNone/>
            </a:pPr>
            <a:r>
              <a:rPr lang="nl-NL" sz="2800"/>
              <a:t>Dijken, bermen</a:t>
            </a:r>
          </a:p>
          <a:p>
            <a:pPr>
              <a:buFontTx/>
              <a:buNone/>
            </a:pPr>
            <a:r>
              <a:rPr lang="nl-NL" sz="2800"/>
              <a:t>Schermbloemige</a:t>
            </a:r>
          </a:p>
          <a:p>
            <a:pPr>
              <a:buFontTx/>
              <a:buNone/>
            </a:pPr>
            <a:r>
              <a:rPr lang="nl-NL" sz="2800"/>
              <a:t>tweejarig</a:t>
            </a:r>
          </a:p>
        </p:txBody>
      </p:sp>
      <p:pic>
        <p:nvPicPr>
          <p:cNvPr id="351239" name="Picture 7" descr="peen"/>
          <p:cNvPicPr>
            <a:picLocks noGrp="1" noChangeAspect="1" noChangeArrowheads="1"/>
          </p:cNvPicPr>
          <p:nvPr>
            <p:ph sz="half" idx="2"/>
          </p:nvPr>
        </p:nvPicPr>
        <p:blipFill>
          <a:blip r:embed="rId3" cstate="print"/>
          <a:srcRect/>
          <a:stretch>
            <a:fillRect/>
          </a:stretch>
        </p:blipFill>
        <p:spPr>
          <a:xfrm>
            <a:off x="3806825" y="0"/>
            <a:ext cx="5337175" cy="6858000"/>
          </a:xfrm>
          <a:noFill/>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noChangeArrowheads="1"/>
          </p:cNvSpPr>
          <p:nvPr>
            <p:ph type="title"/>
          </p:nvPr>
        </p:nvSpPr>
        <p:spPr/>
        <p:txBody>
          <a:bodyPr/>
          <a:lstStyle/>
          <a:p>
            <a:r>
              <a:rPr lang="nl-NL" dirty="0"/>
              <a:t>Perzikkruid</a:t>
            </a:r>
          </a:p>
        </p:txBody>
      </p:sp>
      <p:sp>
        <p:nvSpPr>
          <p:cNvPr id="67589" name="Rectangle 5"/>
          <p:cNvSpPr>
            <a:spLocks noGrp="1" noChangeArrowheads="1"/>
          </p:cNvSpPr>
          <p:nvPr>
            <p:ph type="body" sz="half" idx="1"/>
          </p:nvPr>
        </p:nvSpPr>
        <p:spPr/>
        <p:txBody>
          <a:bodyPr/>
          <a:lstStyle/>
          <a:p>
            <a:pPr>
              <a:buFontTx/>
              <a:buNone/>
            </a:pPr>
            <a:r>
              <a:rPr lang="nl-NL" sz="2400" dirty="0"/>
              <a:t>Perzikkruid</a:t>
            </a:r>
          </a:p>
          <a:p>
            <a:pPr>
              <a:buFontTx/>
              <a:buNone/>
            </a:pPr>
            <a:r>
              <a:rPr lang="nl-NL" sz="2400" i="1" dirty="0"/>
              <a:t>(</a:t>
            </a:r>
            <a:r>
              <a:rPr lang="nl-NL" sz="2400" i="1" dirty="0" err="1"/>
              <a:t>Polygonum</a:t>
            </a:r>
            <a:r>
              <a:rPr lang="nl-NL" sz="2400" i="1" dirty="0"/>
              <a:t> </a:t>
            </a:r>
            <a:r>
              <a:rPr lang="nl-NL" sz="2400" i="1" dirty="0" err="1"/>
              <a:t>persicaria</a:t>
            </a:r>
            <a:r>
              <a:rPr lang="nl-NL" sz="2400" i="1" dirty="0"/>
              <a:t>)</a:t>
            </a:r>
          </a:p>
          <a:p>
            <a:pPr>
              <a:buFontTx/>
              <a:buNone/>
            </a:pPr>
            <a:r>
              <a:rPr lang="nl-NL" sz="2400" dirty="0"/>
              <a:t>Vochthoudend bouwland</a:t>
            </a:r>
          </a:p>
          <a:p>
            <a:pPr>
              <a:buFontTx/>
              <a:buNone/>
            </a:pPr>
            <a:r>
              <a:rPr lang="nl-NL" sz="2400" dirty="0"/>
              <a:t>Langovaal kiemblad met afgeronde top. Donkergroen vaak naar rood overgaand</a:t>
            </a:r>
          </a:p>
          <a:p>
            <a:pPr>
              <a:buFontTx/>
              <a:buNone/>
            </a:pPr>
            <a:r>
              <a:rPr lang="nl-NL" sz="2400" dirty="0"/>
              <a:t>Vliezig kokertje rond stengel (tuitje), behaard en lange wimpers</a:t>
            </a:r>
          </a:p>
          <a:p>
            <a:pPr>
              <a:buFontTx/>
              <a:buNone/>
            </a:pPr>
            <a:r>
              <a:rPr lang="nl-NL" sz="2400" dirty="0"/>
              <a:t>Hoefijzervormige vlek</a:t>
            </a:r>
          </a:p>
        </p:txBody>
      </p:sp>
      <p:pic>
        <p:nvPicPr>
          <p:cNvPr id="67596" name="Picture 12" descr="perzikkruid%20vegetatief-perzikkruid%20vegetatief-1"/>
          <p:cNvPicPr>
            <a:picLocks noChangeAspect="1" noChangeArrowheads="1"/>
          </p:cNvPicPr>
          <p:nvPr/>
        </p:nvPicPr>
        <p:blipFill>
          <a:blip r:embed="rId3" cstate="print"/>
          <a:srcRect/>
          <a:stretch>
            <a:fillRect/>
          </a:stretch>
        </p:blipFill>
        <p:spPr bwMode="auto">
          <a:xfrm>
            <a:off x="-2348" y="3262313"/>
            <a:ext cx="4794250" cy="3595687"/>
          </a:xfrm>
          <a:prstGeom prst="rect">
            <a:avLst/>
          </a:prstGeom>
          <a:noFill/>
        </p:spPr>
      </p:pic>
      <p:pic>
        <p:nvPicPr>
          <p:cNvPr id="67591" name="Picture 7"/>
          <p:cNvPicPr>
            <a:picLocks noGrp="1" noChangeAspect="1" noChangeArrowheads="1"/>
          </p:cNvPicPr>
          <p:nvPr>
            <p:ph sz="quarter" idx="2"/>
          </p:nvPr>
        </p:nvPicPr>
        <p:blipFill>
          <a:blip r:embed="rId4" cstate="print"/>
          <a:srcRect l="35574" t="16667" r="2045" b="21541"/>
          <a:stretch>
            <a:fillRect/>
          </a:stretch>
        </p:blipFill>
        <p:spPr>
          <a:xfrm>
            <a:off x="4067175" y="0"/>
            <a:ext cx="5076825" cy="3810000"/>
          </a:xfrm>
          <a:ln/>
        </p:spPr>
      </p:pic>
      <p:sp>
        <p:nvSpPr>
          <p:cNvPr id="67597" name="Rectangle 13"/>
          <p:cNvSpPr>
            <a:spLocks noGrp="1" noChangeArrowheads="1"/>
          </p:cNvSpPr>
          <p:nvPr>
            <p:ph sz="quarter" idx="3"/>
          </p:nvPr>
        </p:nvSpPr>
        <p:spPr/>
        <p:txBody>
          <a:bodyPr/>
          <a:lstStyle/>
          <a:p>
            <a:endParaRPr lang="nl-NL" sz="2400"/>
          </a:p>
        </p:txBody>
      </p:sp>
      <p:pic>
        <p:nvPicPr>
          <p:cNvPr id="67599" name="Picture 15" descr="perzikkruid%20kiemplant%202-perzikkruid%20kiemplant%202-1"/>
          <p:cNvPicPr>
            <a:picLocks noChangeAspect="1" noChangeArrowheads="1"/>
          </p:cNvPicPr>
          <p:nvPr/>
        </p:nvPicPr>
        <p:blipFill>
          <a:blip r:embed="rId5" cstate="print"/>
          <a:srcRect/>
          <a:stretch>
            <a:fillRect/>
          </a:stretch>
        </p:blipFill>
        <p:spPr bwMode="auto">
          <a:xfrm>
            <a:off x="5003800" y="3860800"/>
            <a:ext cx="3209925" cy="24082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58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58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58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58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58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588"/>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75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P spid="67589"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Klimop</a:t>
            </a:r>
            <a:endParaRPr lang="nl-NL" dirty="0"/>
          </a:p>
        </p:txBody>
      </p:sp>
      <p:sp>
        <p:nvSpPr>
          <p:cNvPr id="3" name="Tijdelijke aanduiding voor tekst 2"/>
          <p:cNvSpPr>
            <a:spLocks noGrp="1"/>
          </p:cNvSpPr>
          <p:nvPr>
            <p:ph type="body" sz="half" idx="1"/>
          </p:nvPr>
        </p:nvSpPr>
        <p:spPr>
          <a:xfrm>
            <a:off x="395536" y="1556792"/>
            <a:ext cx="4038600" cy="4525963"/>
          </a:xfrm>
        </p:spPr>
        <p:txBody>
          <a:bodyPr/>
          <a:lstStyle/>
          <a:p>
            <a:r>
              <a:rPr lang="nl-NL" i="1" dirty="0" smtClean="0"/>
              <a:t>Hedera helix</a:t>
            </a:r>
            <a:endParaRPr lang="nl-NL" i="1" dirty="0"/>
          </a:p>
        </p:txBody>
      </p:sp>
      <p:sp>
        <p:nvSpPr>
          <p:cNvPr id="4" name="Tijdelijke aanduiding voor inhoud 3"/>
          <p:cNvSpPr>
            <a:spLocks noGrp="1"/>
          </p:cNvSpPr>
          <p:nvPr>
            <p:ph sz="half" idx="2"/>
          </p:nvPr>
        </p:nvSpPr>
        <p:spPr/>
        <p:txBody>
          <a:bodyPr/>
          <a:lstStyle/>
          <a:p>
            <a:endParaRPr lang="nl-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564904"/>
            <a:ext cx="5493256" cy="411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035" y="1196752"/>
            <a:ext cx="3648405"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6035" y="3951950"/>
            <a:ext cx="3643861" cy="273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59492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nl-NL"/>
              <a:t>Kleefkruid</a:t>
            </a:r>
          </a:p>
        </p:txBody>
      </p:sp>
      <p:sp>
        <p:nvSpPr>
          <p:cNvPr id="190468" name="Rectangle 4"/>
          <p:cNvSpPr>
            <a:spLocks noGrp="1" noChangeArrowheads="1"/>
          </p:cNvSpPr>
          <p:nvPr>
            <p:ph type="body" sz="half" idx="1"/>
          </p:nvPr>
        </p:nvSpPr>
        <p:spPr/>
        <p:txBody>
          <a:bodyPr/>
          <a:lstStyle/>
          <a:p>
            <a:pPr>
              <a:buFontTx/>
              <a:buNone/>
            </a:pPr>
            <a:r>
              <a:rPr lang="nl-NL" sz="2800"/>
              <a:t>Kleefkruid</a:t>
            </a:r>
          </a:p>
          <a:p>
            <a:pPr>
              <a:buFontTx/>
              <a:buNone/>
            </a:pPr>
            <a:r>
              <a:rPr lang="nl-NL" sz="2800" i="1"/>
              <a:t>Gallium aparine</a:t>
            </a:r>
            <a:endParaRPr lang="nl-NL" sz="2800"/>
          </a:p>
          <a:p>
            <a:pPr>
              <a:buFontTx/>
              <a:buNone/>
            </a:pPr>
            <a:r>
              <a:rPr lang="nl-NL" sz="2800"/>
              <a:t>Alle gronden</a:t>
            </a:r>
          </a:p>
          <a:p>
            <a:pPr>
              <a:buFontTx/>
              <a:buNone/>
            </a:pPr>
            <a:r>
              <a:rPr lang="nl-NL" sz="2800"/>
              <a:t>Langovaal kiemblad met duidelijke inkeping aan de top</a:t>
            </a:r>
          </a:p>
          <a:p>
            <a:pPr>
              <a:buFontTx/>
              <a:buNone/>
            </a:pPr>
            <a:r>
              <a:rPr lang="nl-NL" sz="2800"/>
              <a:t>Bladeren zijn kleverig door haakjes</a:t>
            </a:r>
          </a:p>
        </p:txBody>
      </p:sp>
      <p:pic>
        <p:nvPicPr>
          <p:cNvPr id="190471" name="Picture 7" descr="kleefkruid zaadbolletjes"/>
          <p:cNvPicPr>
            <a:picLocks noGrp="1" noChangeAspect="1" noChangeArrowheads="1"/>
          </p:cNvPicPr>
          <p:nvPr>
            <p:ph sz="quarter" idx="2"/>
          </p:nvPr>
        </p:nvPicPr>
        <p:blipFill>
          <a:blip r:embed="rId3" cstate="print"/>
          <a:srcRect/>
          <a:stretch>
            <a:fillRect/>
          </a:stretch>
        </p:blipFill>
        <p:spPr>
          <a:xfrm>
            <a:off x="5292725" y="0"/>
            <a:ext cx="3851275" cy="2889250"/>
          </a:xfrm>
          <a:noFill/>
          <a:ln/>
        </p:spPr>
      </p:pic>
      <p:sp>
        <p:nvSpPr>
          <p:cNvPr id="190475" name="Rectangle 11"/>
          <p:cNvSpPr>
            <a:spLocks noGrp="1" noChangeArrowheads="1"/>
          </p:cNvSpPr>
          <p:nvPr>
            <p:ph sz="quarter" idx="3"/>
          </p:nvPr>
        </p:nvSpPr>
        <p:spPr/>
        <p:txBody>
          <a:bodyPr/>
          <a:lstStyle/>
          <a:p>
            <a:endParaRPr lang="nl-NL" sz="2400"/>
          </a:p>
        </p:txBody>
      </p:sp>
      <p:pic>
        <p:nvPicPr>
          <p:cNvPr id="190477" name="Picture 13" descr="Kleefkruid%20kiemplant-Kleefkruid%20kiemplant-1"/>
          <p:cNvPicPr>
            <a:picLocks noChangeAspect="1" noChangeArrowheads="1"/>
          </p:cNvPicPr>
          <p:nvPr/>
        </p:nvPicPr>
        <p:blipFill>
          <a:blip r:embed="rId4" cstate="print"/>
          <a:srcRect/>
          <a:stretch>
            <a:fillRect/>
          </a:stretch>
        </p:blipFill>
        <p:spPr bwMode="auto">
          <a:xfrm>
            <a:off x="5472113" y="4110038"/>
            <a:ext cx="3671887" cy="2747962"/>
          </a:xfrm>
          <a:prstGeom prst="rect">
            <a:avLst/>
          </a:prstGeom>
          <a:noFill/>
        </p:spPr>
      </p:pic>
      <p:pic>
        <p:nvPicPr>
          <p:cNvPr id="190480" name="Picture 16" descr="Galium%20aparine_2085"/>
          <p:cNvPicPr>
            <a:picLocks noChangeAspect="1" noChangeArrowheads="1"/>
          </p:cNvPicPr>
          <p:nvPr/>
        </p:nvPicPr>
        <p:blipFill>
          <a:blip r:embed="rId5" cstate="print"/>
          <a:srcRect/>
          <a:stretch>
            <a:fillRect/>
          </a:stretch>
        </p:blipFill>
        <p:spPr bwMode="auto">
          <a:xfrm>
            <a:off x="0" y="2347913"/>
            <a:ext cx="6011863" cy="4510087"/>
          </a:xfrm>
          <a:prstGeom prst="rect">
            <a:avLst/>
          </a:prstGeom>
          <a:noFill/>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lstStyle/>
          <a:p>
            <a:r>
              <a:rPr lang="nl-NL"/>
              <a:t>Moerasandoorn</a:t>
            </a:r>
          </a:p>
        </p:txBody>
      </p:sp>
      <p:sp>
        <p:nvSpPr>
          <p:cNvPr id="353283" name="Rectangle 3"/>
          <p:cNvSpPr>
            <a:spLocks noGrp="1" noChangeArrowheads="1"/>
          </p:cNvSpPr>
          <p:nvPr>
            <p:ph type="body" sz="half" idx="1"/>
          </p:nvPr>
        </p:nvSpPr>
        <p:spPr/>
        <p:txBody>
          <a:bodyPr/>
          <a:lstStyle/>
          <a:p>
            <a:pPr>
              <a:buFontTx/>
              <a:buNone/>
            </a:pPr>
            <a:r>
              <a:rPr lang="nl-NL" sz="2800"/>
              <a:t>Moerasandoorn</a:t>
            </a:r>
          </a:p>
          <a:p>
            <a:pPr>
              <a:buFontTx/>
              <a:buNone/>
            </a:pPr>
            <a:r>
              <a:rPr lang="nl-NL" sz="2800" i="1"/>
              <a:t>Stachys palustris</a:t>
            </a:r>
          </a:p>
          <a:p>
            <a:pPr>
              <a:buFontTx/>
              <a:buNone/>
            </a:pPr>
            <a:r>
              <a:rPr lang="nl-NL" sz="2800"/>
              <a:t>Drassige standplaats</a:t>
            </a:r>
          </a:p>
          <a:p>
            <a:pPr>
              <a:buFontTx/>
              <a:buNone/>
            </a:pPr>
            <a:r>
              <a:rPr lang="nl-NL" sz="2800"/>
              <a:t>Vierkante stengel</a:t>
            </a:r>
          </a:p>
          <a:p>
            <a:pPr>
              <a:buFontTx/>
              <a:buNone/>
            </a:pPr>
            <a:r>
              <a:rPr lang="nl-NL" sz="2800"/>
              <a:t>Spits blad</a:t>
            </a:r>
          </a:p>
          <a:p>
            <a:pPr>
              <a:buFontTx/>
              <a:buNone/>
            </a:pPr>
            <a:r>
              <a:rPr lang="nl-NL" sz="2800"/>
              <a:t>Bladeren kruislings</a:t>
            </a:r>
          </a:p>
        </p:txBody>
      </p:sp>
      <p:pic>
        <p:nvPicPr>
          <p:cNvPr id="353285" name="Picture 5"/>
          <p:cNvPicPr>
            <a:picLocks noGrp="1" noChangeAspect="1" noChangeArrowheads="1"/>
          </p:cNvPicPr>
          <p:nvPr>
            <p:ph sz="quarter" idx="2"/>
          </p:nvPr>
        </p:nvPicPr>
        <p:blipFill>
          <a:blip r:embed="rId3" cstate="print"/>
          <a:srcRect/>
          <a:stretch>
            <a:fillRect/>
          </a:stretch>
        </p:blipFill>
        <p:spPr>
          <a:xfrm>
            <a:off x="4479925" y="333375"/>
            <a:ext cx="4522788" cy="6524625"/>
          </a:xfrm>
          <a:ln/>
        </p:spPr>
      </p:pic>
      <p:pic>
        <p:nvPicPr>
          <p:cNvPr id="353286" name="Picture 6"/>
          <p:cNvPicPr>
            <a:picLocks noGrp="1" noChangeAspect="1" noChangeArrowheads="1"/>
          </p:cNvPicPr>
          <p:nvPr>
            <p:ph sz="quarter" idx="3"/>
          </p:nvPr>
        </p:nvPicPr>
        <p:blipFill>
          <a:blip r:embed="rId4" cstate="print"/>
          <a:srcRect/>
          <a:stretch>
            <a:fillRect/>
          </a:stretch>
        </p:blipFill>
        <p:spPr>
          <a:xfrm>
            <a:off x="0" y="333375"/>
            <a:ext cx="4448175" cy="6524625"/>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3286"/>
                                        </p:tgtEl>
                                        <p:attrNameLst>
                                          <p:attrName>style.visibility</p:attrName>
                                        </p:attrNameLst>
                                      </p:cBhvr>
                                      <p:to>
                                        <p:strVal val="visible"/>
                                      </p:to>
                                    </p:set>
                                    <p:anim calcmode="lin" valueType="num">
                                      <p:cBhvr additive="base">
                                        <p:cTn id="7" dur="500" fill="hold"/>
                                        <p:tgtEl>
                                          <p:spTgt spid="353286"/>
                                        </p:tgtEl>
                                        <p:attrNameLst>
                                          <p:attrName>ppt_x</p:attrName>
                                        </p:attrNameLst>
                                      </p:cBhvr>
                                      <p:tavLst>
                                        <p:tav tm="0">
                                          <p:val>
                                            <p:strVal val="#ppt_x"/>
                                          </p:val>
                                        </p:tav>
                                        <p:tav tm="100000">
                                          <p:val>
                                            <p:strVal val="#ppt_x"/>
                                          </p:val>
                                        </p:tav>
                                      </p:tavLst>
                                    </p:anim>
                                    <p:anim calcmode="lin" valueType="num">
                                      <p:cBhvr additive="base">
                                        <p:cTn id="8" dur="500" fill="hold"/>
                                        <p:tgtEl>
                                          <p:spTgt spid="3532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p:txBody>
          <a:bodyPr/>
          <a:lstStyle/>
          <a:p>
            <a:r>
              <a:rPr lang="nl-NL"/>
              <a:t>Hondsdraf</a:t>
            </a:r>
          </a:p>
        </p:txBody>
      </p:sp>
      <p:sp>
        <p:nvSpPr>
          <p:cNvPr id="548867" name="Rectangle 3"/>
          <p:cNvSpPr>
            <a:spLocks noGrp="1" noChangeArrowheads="1"/>
          </p:cNvSpPr>
          <p:nvPr>
            <p:ph type="body" sz="half" idx="1"/>
          </p:nvPr>
        </p:nvSpPr>
        <p:spPr/>
        <p:txBody>
          <a:bodyPr/>
          <a:lstStyle/>
          <a:p>
            <a:pPr>
              <a:buFontTx/>
              <a:buNone/>
            </a:pPr>
            <a:r>
              <a:rPr lang="nl-NL" sz="2800"/>
              <a:t>Hondsdraf</a:t>
            </a:r>
          </a:p>
          <a:p>
            <a:pPr>
              <a:buFontTx/>
              <a:buNone/>
            </a:pPr>
            <a:r>
              <a:rPr lang="nl-NL" sz="2800"/>
              <a:t>Glechoma hederacea</a:t>
            </a:r>
          </a:p>
        </p:txBody>
      </p:sp>
      <p:pic>
        <p:nvPicPr>
          <p:cNvPr id="548870" name="Picture 6" descr="hondsdraf%20detail%20uitlopers-hondsdraf%20detail%20uitlopers-1"/>
          <p:cNvPicPr>
            <a:picLocks noGrp="1" noChangeAspect="1" noChangeArrowheads="1"/>
          </p:cNvPicPr>
          <p:nvPr>
            <p:ph sz="quarter" idx="2"/>
          </p:nvPr>
        </p:nvPicPr>
        <p:blipFill>
          <a:blip r:embed="rId2" cstate="print"/>
          <a:srcRect/>
          <a:stretch>
            <a:fillRect/>
          </a:stretch>
        </p:blipFill>
        <p:spPr>
          <a:xfrm>
            <a:off x="4140200" y="1233488"/>
            <a:ext cx="3671888" cy="2754312"/>
          </a:xfrm>
          <a:noFill/>
          <a:ln/>
        </p:spPr>
      </p:pic>
      <p:pic>
        <p:nvPicPr>
          <p:cNvPr id="548871" name="Picture 7" descr="hondsdraf%20bloei-hondsdraf%20bloei-1"/>
          <p:cNvPicPr>
            <a:picLocks noGrp="1" noChangeAspect="1" noChangeArrowheads="1"/>
          </p:cNvPicPr>
          <p:nvPr>
            <p:ph sz="quarter" idx="3"/>
          </p:nvPr>
        </p:nvPicPr>
        <p:blipFill>
          <a:blip r:embed="rId3" cstate="print"/>
          <a:srcRect/>
          <a:stretch>
            <a:fillRect/>
          </a:stretch>
        </p:blipFill>
        <p:spPr>
          <a:xfrm>
            <a:off x="4140200" y="4102100"/>
            <a:ext cx="3673475" cy="2755900"/>
          </a:xfrm>
          <a:noFill/>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7" name="Rectangle 7"/>
          <p:cNvSpPr>
            <a:spLocks noGrp="1" noChangeArrowheads="1"/>
          </p:cNvSpPr>
          <p:nvPr>
            <p:ph type="body" idx="4294967295"/>
          </p:nvPr>
        </p:nvSpPr>
        <p:spPr/>
        <p:txBody>
          <a:bodyPr/>
          <a:lstStyle/>
          <a:p>
            <a:pPr>
              <a:buFontTx/>
              <a:buNone/>
            </a:pPr>
            <a:r>
              <a:rPr lang="nl-NL"/>
              <a:t>Paarse dovenetel</a:t>
            </a:r>
          </a:p>
          <a:p>
            <a:pPr>
              <a:buFontTx/>
              <a:buNone/>
            </a:pPr>
            <a:r>
              <a:rPr lang="nl-NL" i="1"/>
              <a:t>Lamium purpureum</a:t>
            </a:r>
          </a:p>
          <a:p>
            <a:pPr>
              <a:buFontTx/>
              <a:buNone/>
            </a:pPr>
            <a:r>
              <a:rPr lang="nl-NL"/>
              <a:t>Vochthoudende grond met goede structuur</a:t>
            </a:r>
          </a:p>
          <a:p>
            <a:pPr>
              <a:buFontTx/>
              <a:buNone/>
            </a:pPr>
            <a:r>
              <a:rPr lang="nl-NL"/>
              <a:t>Klein rondovaal kiemblad</a:t>
            </a:r>
          </a:p>
          <a:p>
            <a:pPr>
              <a:buFontTx/>
              <a:buNone/>
            </a:pPr>
            <a:r>
              <a:rPr lang="nl-NL"/>
              <a:t>Onaangename geur</a:t>
            </a:r>
          </a:p>
          <a:p>
            <a:pPr>
              <a:buFontTx/>
              <a:buNone/>
            </a:pPr>
            <a:r>
              <a:rPr lang="nl-NL"/>
              <a:t>Bladeren zijn gesteeld, vaak paarsrode glans</a:t>
            </a:r>
          </a:p>
          <a:p>
            <a:pPr>
              <a:buFontTx/>
              <a:buNone/>
            </a:pPr>
            <a:r>
              <a:rPr lang="nl-NL"/>
              <a:t>Gaat via zaad over</a:t>
            </a:r>
          </a:p>
        </p:txBody>
      </p:sp>
      <p:sp>
        <p:nvSpPr>
          <p:cNvPr id="40962" name="Rectangle 2"/>
          <p:cNvSpPr>
            <a:spLocks noGrp="1" noChangeArrowheads="1"/>
          </p:cNvSpPr>
          <p:nvPr>
            <p:ph type="title"/>
          </p:nvPr>
        </p:nvSpPr>
        <p:spPr/>
        <p:txBody>
          <a:bodyPr/>
          <a:lstStyle/>
          <a:p>
            <a:r>
              <a:rPr lang="nl-NL"/>
              <a:t>Paarse dovenetel</a:t>
            </a:r>
          </a:p>
        </p:txBody>
      </p:sp>
      <p:pic>
        <p:nvPicPr>
          <p:cNvPr id="40964" name="Picture 4"/>
          <p:cNvPicPr>
            <a:picLocks noGrp="1" noChangeAspect="1" noChangeArrowheads="1"/>
          </p:cNvPicPr>
          <p:nvPr>
            <p:ph sz="half" idx="1"/>
          </p:nvPr>
        </p:nvPicPr>
        <p:blipFill>
          <a:blip r:embed="rId3" cstate="print"/>
          <a:srcRect/>
          <a:stretch>
            <a:fillRect/>
          </a:stretch>
        </p:blipFill>
        <p:spPr>
          <a:xfrm>
            <a:off x="0" y="0"/>
            <a:ext cx="4184650" cy="6858000"/>
          </a:xfrm>
        </p:spPr>
      </p:pic>
      <p:pic>
        <p:nvPicPr>
          <p:cNvPr id="40965" name="Picture 5"/>
          <p:cNvPicPr>
            <a:picLocks noGrp="1" noChangeAspect="1" noChangeArrowheads="1"/>
          </p:cNvPicPr>
          <p:nvPr>
            <p:ph sz="quarter" idx="2"/>
          </p:nvPr>
        </p:nvPicPr>
        <p:blipFill>
          <a:blip r:embed="rId4" cstate="print"/>
          <a:srcRect/>
          <a:stretch>
            <a:fillRect/>
          </a:stretch>
        </p:blipFill>
        <p:spPr>
          <a:xfrm>
            <a:off x="4140200" y="0"/>
            <a:ext cx="5003800" cy="3357563"/>
          </a:xfrm>
        </p:spPr>
      </p:pic>
      <p:pic>
        <p:nvPicPr>
          <p:cNvPr id="40966" name="Picture 6"/>
          <p:cNvPicPr>
            <a:picLocks noGrp="1" noChangeAspect="1" noChangeArrowheads="1"/>
          </p:cNvPicPr>
          <p:nvPr>
            <p:ph sz="quarter" idx="3"/>
          </p:nvPr>
        </p:nvPicPr>
        <p:blipFill>
          <a:blip r:embed="rId5" cstate="print"/>
          <a:srcRect/>
          <a:stretch>
            <a:fillRect/>
          </a:stretch>
        </p:blipFill>
        <p:spPr>
          <a:xfrm>
            <a:off x="4140200" y="3441700"/>
            <a:ext cx="5003800" cy="3416300"/>
          </a:xfrm>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4343" name="Rectangle 7"/>
          <p:cNvSpPr>
            <a:spLocks noGrp="1" noChangeArrowheads="1"/>
          </p:cNvSpPr>
          <p:nvPr>
            <p:ph type="title"/>
          </p:nvPr>
        </p:nvSpPr>
        <p:spPr/>
        <p:txBody>
          <a:bodyPr/>
          <a:lstStyle/>
          <a:p>
            <a:r>
              <a:rPr lang="nl-NL"/>
              <a:t>Wolfspoot</a:t>
            </a:r>
          </a:p>
        </p:txBody>
      </p:sp>
      <p:sp>
        <p:nvSpPr>
          <p:cNvPr id="654344" name="Rectangle 8"/>
          <p:cNvSpPr>
            <a:spLocks noGrp="1" noChangeArrowheads="1"/>
          </p:cNvSpPr>
          <p:nvPr>
            <p:ph type="body" sz="half" idx="1"/>
          </p:nvPr>
        </p:nvSpPr>
        <p:spPr/>
        <p:txBody>
          <a:bodyPr/>
          <a:lstStyle/>
          <a:p>
            <a:pPr>
              <a:buFontTx/>
              <a:buNone/>
            </a:pPr>
            <a:r>
              <a:rPr lang="nl-NL" sz="2800" i="1"/>
              <a:t>(Lycopus europaeus)</a:t>
            </a:r>
          </a:p>
          <a:p>
            <a:pPr>
              <a:buFontTx/>
              <a:buNone/>
            </a:pPr>
            <a:r>
              <a:rPr lang="nl-NL" sz="2800"/>
              <a:t>Rechtopstaande, vierkantige stengel. Vaak vertakt.</a:t>
            </a:r>
          </a:p>
          <a:p>
            <a:pPr>
              <a:buFontTx/>
              <a:buNone/>
            </a:pPr>
            <a:r>
              <a:rPr lang="nl-NL" sz="2800"/>
              <a:t>Bloemen in kransen inde bladoksels. </a:t>
            </a:r>
          </a:p>
          <a:p>
            <a:pPr>
              <a:buFontTx/>
              <a:buNone/>
            </a:pPr>
            <a:r>
              <a:rPr lang="nl-NL" sz="2800"/>
              <a:t>Drassige plaatsen</a:t>
            </a:r>
          </a:p>
          <a:p>
            <a:pPr>
              <a:buFontTx/>
              <a:buNone/>
            </a:pPr>
            <a:endParaRPr lang="nl-NL" sz="2800"/>
          </a:p>
        </p:txBody>
      </p:sp>
      <p:sp>
        <p:nvSpPr>
          <p:cNvPr id="654345" name="Rectangle 9"/>
          <p:cNvSpPr>
            <a:spLocks noGrp="1" noChangeArrowheads="1"/>
          </p:cNvSpPr>
          <p:nvPr>
            <p:ph sz="half" idx="2"/>
          </p:nvPr>
        </p:nvSpPr>
        <p:spPr/>
        <p:txBody>
          <a:bodyPr/>
          <a:lstStyle/>
          <a:p>
            <a:endParaRPr lang="nl-NL" sz="2800"/>
          </a:p>
        </p:txBody>
      </p:sp>
      <p:pic>
        <p:nvPicPr>
          <p:cNvPr id="654347" name="Picture 11" descr="Afbeelding:Wolfspoot R0012816.JPG">
            <a:hlinkClick r:id="rId2"/>
          </p:cNvPr>
          <p:cNvPicPr>
            <a:picLocks noChangeAspect="1" noChangeArrowheads="1"/>
          </p:cNvPicPr>
          <p:nvPr/>
        </p:nvPicPr>
        <p:blipFill>
          <a:blip r:embed="rId3" cstate="print"/>
          <a:srcRect/>
          <a:stretch>
            <a:fillRect/>
          </a:stretch>
        </p:blipFill>
        <p:spPr bwMode="auto">
          <a:xfrm>
            <a:off x="4857750" y="1143000"/>
            <a:ext cx="4286250" cy="5715000"/>
          </a:xfrm>
          <a:prstGeom prst="rect">
            <a:avLst/>
          </a:prstGeom>
          <a:noFill/>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6" name="Rectangle 8"/>
          <p:cNvSpPr>
            <a:spLocks noGrp="1" noChangeArrowheads="1"/>
          </p:cNvSpPr>
          <p:nvPr>
            <p:ph type="body" idx="4294967295"/>
          </p:nvPr>
        </p:nvSpPr>
        <p:spPr/>
        <p:txBody>
          <a:bodyPr/>
          <a:lstStyle/>
          <a:p>
            <a:pPr>
              <a:buFontTx/>
              <a:buNone/>
            </a:pPr>
            <a:r>
              <a:rPr lang="nl-NL"/>
              <a:t>Witte dovenetel</a:t>
            </a:r>
          </a:p>
          <a:p>
            <a:pPr>
              <a:buFontTx/>
              <a:buNone/>
            </a:pPr>
            <a:r>
              <a:rPr lang="nl-NL" i="1"/>
              <a:t>Lamium alba</a:t>
            </a:r>
          </a:p>
          <a:p>
            <a:pPr>
              <a:buFontTx/>
              <a:buNone/>
            </a:pPr>
            <a:r>
              <a:rPr lang="nl-NL"/>
              <a:t>Overblijvend, vaak in pollen</a:t>
            </a:r>
          </a:p>
        </p:txBody>
      </p:sp>
      <p:sp>
        <p:nvSpPr>
          <p:cNvPr id="43010" name="Rectangle 2"/>
          <p:cNvSpPr>
            <a:spLocks noGrp="1" noChangeArrowheads="1"/>
          </p:cNvSpPr>
          <p:nvPr>
            <p:ph type="title"/>
          </p:nvPr>
        </p:nvSpPr>
        <p:spPr/>
        <p:txBody>
          <a:bodyPr/>
          <a:lstStyle/>
          <a:p>
            <a:r>
              <a:rPr lang="nl-NL"/>
              <a:t>Witte dovenetel</a:t>
            </a:r>
          </a:p>
        </p:txBody>
      </p:sp>
      <p:pic>
        <p:nvPicPr>
          <p:cNvPr id="43012" name="Picture 4"/>
          <p:cNvPicPr>
            <a:picLocks noGrp="1" noChangeAspect="1" noChangeArrowheads="1"/>
          </p:cNvPicPr>
          <p:nvPr>
            <p:ph sz="half" idx="1"/>
          </p:nvPr>
        </p:nvPicPr>
        <p:blipFill>
          <a:blip r:embed="rId3" cstate="print"/>
          <a:srcRect/>
          <a:stretch>
            <a:fillRect/>
          </a:stretch>
        </p:blipFill>
        <p:spPr>
          <a:xfrm>
            <a:off x="0" y="0"/>
            <a:ext cx="4211638" cy="6858000"/>
          </a:xfrm>
        </p:spPr>
      </p:pic>
      <p:sp>
        <p:nvSpPr>
          <p:cNvPr id="43014" name="Rectangle 6"/>
          <p:cNvSpPr>
            <a:spLocks noGrp="1" noChangeArrowheads="1"/>
          </p:cNvSpPr>
          <p:nvPr>
            <p:ph sz="quarter" idx="3"/>
          </p:nvPr>
        </p:nvSpPr>
        <p:spPr/>
        <p:txBody>
          <a:bodyPr/>
          <a:lstStyle/>
          <a:p>
            <a:endParaRPr lang="nl-NL" sz="2400"/>
          </a:p>
        </p:txBody>
      </p:sp>
      <p:pic>
        <p:nvPicPr>
          <p:cNvPr id="43015" name="Picture 7" descr="wittedovenetel2"/>
          <p:cNvPicPr>
            <a:picLocks noGrp="1" noChangeAspect="1" noChangeArrowheads="1"/>
          </p:cNvPicPr>
          <p:nvPr>
            <p:ph sz="quarter" idx="2"/>
          </p:nvPr>
        </p:nvPicPr>
        <p:blipFill>
          <a:blip r:embed="rId4" cstate="print"/>
          <a:srcRect/>
          <a:stretch>
            <a:fillRect/>
          </a:stretch>
        </p:blipFill>
        <p:spPr>
          <a:xfrm>
            <a:off x="4225925" y="0"/>
            <a:ext cx="5140325" cy="6858000"/>
          </a:xfrm>
          <a:noFill/>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0980" name="Rectangle 4"/>
          <p:cNvSpPr>
            <a:spLocks noGrp="1" noChangeArrowheads="1"/>
          </p:cNvSpPr>
          <p:nvPr>
            <p:ph type="title"/>
          </p:nvPr>
        </p:nvSpPr>
        <p:spPr/>
        <p:txBody>
          <a:bodyPr/>
          <a:lstStyle/>
          <a:p>
            <a:r>
              <a:rPr lang="nl-NL"/>
              <a:t>Dauwnetel</a:t>
            </a:r>
          </a:p>
        </p:txBody>
      </p:sp>
      <p:sp>
        <p:nvSpPr>
          <p:cNvPr id="510981" name="Rectangle 5"/>
          <p:cNvSpPr>
            <a:spLocks noGrp="1" noChangeArrowheads="1"/>
          </p:cNvSpPr>
          <p:nvPr>
            <p:ph type="body" sz="half" idx="1"/>
          </p:nvPr>
        </p:nvSpPr>
        <p:spPr/>
        <p:txBody>
          <a:bodyPr/>
          <a:lstStyle/>
          <a:p>
            <a:pPr>
              <a:buFontTx/>
              <a:buNone/>
            </a:pPr>
            <a:r>
              <a:rPr lang="nl-NL" sz="2800"/>
              <a:t>Dauwnetel</a:t>
            </a:r>
          </a:p>
          <a:p>
            <a:pPr>
              <a:buFontTx/>
              <a:buNone/>
            </a:pPr>
            <a:r>
              <a:rPr lang="nl-NL" sz="2800" i="1"/>
              <a:t>Galeopsis speciosa</a:t>
            </a:r>
          </a:p>
          <a:p>
            <a:pPr>
              <a:buFontTx/>
              <a:buNone/>
            </a:pPr>
            <a:r>
              <a:rPr lang="nl-NL" sz="2800"/>
              <a:t>Vierkante stengel, kruisgewijs geplaatste bladeren</a:t>
            </a:r>
          </a:p>
          <a:p>
            <a:pPr>
              <a:buFontTx/>
              <a:buNone/>
            </a:pPr>
            <a:r>
              <a:rPr lang="nl-NL" sz="2800"/>
              <a:t>Eenjarig</a:t>
            </a:r>
          </a:p>
          <a:p>
            <a:pPr>
              <a:buFontTx/>
              <a:buNone/>
            </a:pPr>
            <a:r>
              <a:rPr lang="nl-NL" sz="2800"/>
              <a:t>Voorjaarskiemer</a:t>
            </a:r>
          </a:p>
          <a:p>
            <a:pPr>
              <a:buFontTx/>
              <a:buNone/>
            </a:pPr>
            <a:r>
              <a:rPr lang="nl-NL" sz="2800"/>
              <a:t>Bloei juli – oktober</a:t>
            </a:r>
          </a:p>
          <a:p>
            <a:pPr>
              <a:buFontTx/>
              <a:buNone/>
            </a:pPr>
            <a:r>
              <a:rPr lang="nl-NL" sz="2800"/>
              <a:t>Prachtige bloemen</a:t>
            </a:r>
          </a:p>
        </p:txBody>
      </p:sp>
      <p:pic>
        <p:nvPicPr>
          <p:cNvPr id="510985" name="Picture 9" descr="dauwnetel"/>
          <p:cNvPicPr>
            <a:picLocks noGrp="1" noChangeAspect="1" noChangeArrowheads="1"/>
          </p:cNvPicPr>
          <p:nvPr>
            <p:ph sz="half" idx="2"/>
          </p:nvPr>
        </p:nvPicPr>
        <p:blipFill>
          <a:blip r:embed="rId2" cstate="print"/>
          <a:srcRect/>
          <a:stretch>
            <a:fillRect/>
          </a:stretch>
        </p:blipFill>
        <p:spPr>
          <a:xfrm>
            <a:off x="5118100" y="1600200"/>
            <a:ext cx="3097213" cy="4525963"/>
          </a:xfrm>
          <a:noFill/>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9" name="Rectangle 11"/>
          <p:cNvSpPr>
            <a:spLocks noGrp="1" noChangeArrowheads="1"/>
          </p:cNvSpPr>
          <p:nvPr>
            <p:ph type="body" idx="4294967295"/>
          </p:nvPr>
        </p:nvSpPr>
        <p:spPr/>
        <p:txBody>
          <a:bodyPr/>
          <a:lstStyle/>
          <a:p>
            <a:pPr>
              <a:buFontTx/>
              <a:buNone/>
            </a:pPr>
            <a:r>
              <a:rPr lang="nl-NL"/>
              <a:t>Akkermunt</a:t>
            </a:r>
          </a:p>
          <a:p>
            <a:pPr>
              <a:buFontTx/>
              <a:buNone/>
            </a:pPr>
            <a:r>
              <a:rPr lang="nl-NL" i="1"/>
              <a:t>Mentha arvensis</a:t>
            </a:r>
          </a:p>
          <a:p>
            <a:pPr>
              <a:buFontTx/>
              <a:buNone/>
            </a:pPr>
            <a:r>
              <a:rPr lang="nl-NL"/>
              <a:t>Vochthoudend grond met goede bemestingstoestand</a:t>
            </a:r>
          </a:p>
          <a:p>
            <a:pPr>
              <a:buFontTx/>
              <a:buNone/>
            </a:pPr>
            <a:r>
              <a:rPr lang="nl-NL"/>
              <a:t>Vierkante stengel</a:t>
            </a:r>
          </a:p>
          <a:p>
            <a:pPr>
              <a:buFontTx/>
              <a:buNone/>
            </a:pPr>
            <a:r>
              <a:rPr lang="nl-NL"/>
              <a:t>Bij wrijving ruikt blad naar pepermunt</a:t>
            </a:r>
          </a:p>
          <a:p>
            <a:pPr>
              <a:buFontTx/>
              <a:buNone/>
            </a:pPr>
            <a:r>
              <a:rPr lang="nl-NL"/>
              <a:t>Overblijvend </a:t>
            </a:r>
          </a:p>
        </p:txBody>
      </p:sp>
      <p:sp>
        <p:nvSpPr>
          <p:cNvPr id="37890" name="Rectangle 2"/>
          <p:cNvSpPr>
            <a:spLocks noGrp="1" noChangeArrowheads="1"/>
          </p:cNvSpPr>
          <p:nvPr>
            <p:ph type="title"/>
          </p:nvPr>
        </p:nvSpPr>
        <p:spPr/>
        <p:txBody>
          <a:bodyPr/>
          <a:lstStyle/>
          <a:p>
            <a:r>
              <a:rPr lang="nl-NL"/>
              <a:t>Akkermunt</a:t>
            </a:r>
          </a:p>
        </p:txBody>
      </p:sp>
      <p:pic>
        <p:nvPicPr>
          <p:cNvPr id="37892" name="Picture 4"/>
          <p:cNvPicPr>
            <a:picLocks noGrp="1" noChangeAspect="1" noChangeArrowheads="1"/>
          </p:cNvPicPr>
          <p:nvPr>
            <p:ph sz="half" idx="1"/>
          </p:nvPr>
        </p:nvPicPr>
        <p:blipFill>
          <a:blip r:embed="rId3" cstate="print"/>
          <a:srcRect/>
          <a:stretch>
            <a:fillRect/>
          </a:stretch>
        </p:blipFill>
        <p:spPr>
          <a:xfrm>
            <a:off x="0" y="0"/>
            <a:ext cx="3924300" cy="6858000"/>
          </a:xfrm>
        </p:spPr>
      </p:pic>
      <p:pic>
        <p:nvPicPr>
          <p:cNvPr id="37894" name="Picture 6"/>
          <p:cNvPicPr>
            <a:picLocks noGrp="1" noChangeAspect="1" noChangeArrowheads="1"/>
          </p:cNvPicPr>
          <p:nvPr>
            <p:ph sz="quarter" idx="3"/>
          </p:nvPr>
        </p:nvPicPr>
        <p:blipFill>
          <a:blip r:embed="rId4" cstate="print"/>
          <a:srcRect/>
          <a:stretch>
            <a:fillRect/>
          </a:stretch>
        </p:blipFill>
        <p:spPr>
          <a:xfrm>
            <a:off x="3995738" y="3429000"/>
            <a:ext cx="5148262" cy="3429000"/>
          </a:xfrm>
        </p:spPr>
      </p:pic>
      <p:pic>
        <p:nvPicPr>
          <p:cNvPr id="37898" name="Picture 10"/>
          <p:cNvPicPr>
            <a:picLocks noGrp="1" noChangeAspect="1" noChangeArrowheads="1"/>
          </p:cNvPicPr>
          <p:nvPr>
            <p:ph sz="quarter" idx="2"/>
          </p:nvPr>
        </p:nvPicPr>
        <p:blipFill>
          <a:blip r:embed="rId5" cstate="print"/>
          <a:srcRect/>
          <a:stretch>
            <a:fillRect/>
          </a:stretch>
        </p:blipFill>
        <p:spPr>
          <a:xfrm>
            <a:off x="3851275" y="0"/>
            <a:ext cx="5292725" cy="3429000"/>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nodePh="1">
                                  <p:stCondLst>
                                    <p:cond delay="0"/>
                                  </p:stCondLst>
                                  <p:endCondLst>
                                    <p:cond evt="begin" delay="0">
                                      <p:tn val="5"/>
                                    </p:cond>
                                  </p:endCondLst>
                                  <p:childTnLst>
                                    <p:set>
                                      <p:cBhvr>
                                        <p:cTn id="6" dur="1" fill="hold">
                                          <p:stCondLst>
                                            <p:cond delay="0"/>
                                          </p:stCondLst>
                                        </p:cTn>
                                        <p:tgtEl>
                                          <p:spTgt spid="378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2" name="Rectangle 4"/>
          <p:cNvSpPr>
            <a:spLocks noGrp="1" noChangeArrowheads="1"/>
          </p:cNvSpPr>
          <p:nvPr>
            <p:ph type="title"/>
          </p:nvPr>
        </p:nvSpPr>
        <p:spPr/>
        <p:txBody>
          <a:bodyPr/>
          <a:lstStyle/>
          <a:p>
            <a:r>
              <a:rPr lang="nl-NL"/>
              <a:t>Hoenderbeet</a:t>
            </a:r>
          </a:p>
        </p:txBody>
      </p:sp>
      <p:sp>
        <p:nvSpPr>
          <p:cNvPr id="89093" name="Rectangle 5"/>
          <p:cNvSpPr>
            <a:spLocks noGrp="1" noChangeArrowheads="1"/>
          </p:cNvSpPr>
          <p:nvPr>
            <p:ph type="body" sz="half" idx="1"/>
          </p:nvPr>
        </p:nvSpPr>
        <p:spPr/>
        <p:txBody>
          <a:bodyPr/>
          <a:lstStyle/>
          <a:p>
            <a:pPr>
              <a:buFontTx/>
              <a:buNone/>
            </a:pPr>
            <a:r>
              <a:rPr lang="nl-NL" sz="2800"/>
              <a:t>Hoenderbeet</a:t>
            </a:r>
          </a:p>
          <a:p>
            <a:pPr>
              <a:buFontTx/>
              <a:buNone/>
            </a:pPr>
            <a:r>
              <a:rPr lang="nl-NL" sz="2800"/>
              <a:t>Kieming meestal herfst</a:t>
            </a:r>
          </a:p>
          <a:p>
            <a:pPr>
              <a:buFontTx/>
              <a:buNone/>
            </a:pPr>
            <a:r>
              <a:rPr lang="nl-NL" sz="2800"/>
              <a:t>Kiemlobben klein, elliptisch rond met  ingezonken top, </a:t>
            </a:r>
          </a:p>
          <a:p>
            <a:pPr>
              <a:buFontTx/>
              <a:buNone/>
            </a:pPr>
            <a:r>
              <a:rPr lang="nl-NL" sz="2800"/>
              <a:t>Eerste blad handnervig</a:t>
            </a:r>
          </a:p>
          <a:p>
            <a:pPr>
              <a:buFontTx/>
              <a:buNone/>
            </a:pPr>
            <a:r>
              <a:rPr lang="nl-NL" sz="2800"/>
              <a:t>Bladsteel is lang</a:t>
            </a:r>
          </a:p>
        </p:txBody>
      </p:sp>
      <p:pic>
        <p:nvPicPr>
          <p:cNvPr id="89094" name="Picture 6"/>
          <p:cNvPicPr>
            <a:picLocks noGrp="1" noChangeAspect="1" noChangeArrowheads="1"/>
          </p:cNvPicPr>
          <p:nvPr>
            <p:ph sz="quarter" idx="2"/>
          </p:nvPr>
        </p:nvPicPr>
        <p:blipFill>
          <a:blip r:embed="rId3" cstate="print"/>
          <a:srcRect/>
          <a:stretch>
            <a:fillRect/>
          </a:stretch>
        </p:blipFill>
        <p:spPr>
          <a:xfrm>
            <a:off x="4716463" y="3448050"/>
            <a:ext cx="4427537" cy="3319463"/>
          </a:xfrm>
        </p:spPr>
      </p:pic>
      <p:pic>
        <p:nvPicPr>
          <p:cNvPr id="89095" name="Picture 7"/>
          <p:cNvPicPr>
            <a:picLocks noGrp="1" noChangeAspect="1" noChangeArrowheads="1"/>
          </p:cNvPicPr>
          <p:nvPr>
            <p:ph sz="quarter" idx="3"/>
          </p:nvPr>
        </p:nvPicPr>
        <p:blipFill>
          <a:blip r:embed="rId4" cstate="print"/>
          <a:srcRect l="39520" t="6531" r="13554" b="11176"/>
          <a:stretch>
            <a:fillRect/>
          </a:stretch>
        </p:blipFill>
        <p:spPr>
          <a:xfrm>
            <a:off x="-44450" y="0"/>
            <a:ext cx="4706938" cy="6597650"/>
          </a:xfrm>
          <a:noFill/>
          <a:ln/>
        </p:spPr>
      </p:pic>
      <p:pic>
        <p:nvPicPr>
          <p:cNvPr id="89097" name="Picture 9"/>
          <p:cNvPicPr>
            <a:picLocks noChangeAspect="1" noChangeArrowheads="1"/>
          </p:cNvPicPr>
          <p:nvPr/>
        </p:nvPicPr>
        <p:blipFill>
          <a:blip r:embed="rId5" cstate="print"/>
          <a:srcRect/>
          <a:stretch>
            <a:fillRect/>
          </a:stretch>
        </p:blipFill>
        <p:spPr bwMode="auto">
          <a:xfrm>
            <a:off x="4679950" y="0"/>
            <a:ext cx="4464050" cy="3408363"/>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90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nl-NL"/>
              <a:t>Varkensgras</a:t>
            </a:r>
          </a:p>
        </p:txBody>
      </p:sp>
      <p:sp>
        <p:nvSpPr>
          <p:cNvPr id="76804" name="Rectangle 4"/>
          <p:cNvSpPr>
            <a:spLocks noGrp="1" noChangeArrowheads="1"/>
          </p:cNvSpPr>
          <p:nvPr>
            <p:ph type="body" sz="half" idx="1"/>
          </p:nvPr>
        </p:nvSpPr>
        <p:spPr/>
        <p:txBody>
          <a:bodyPr/>
          <a:lstStyle/>
          <a:p>
            <a:pPr>
              <a:lnSpc>
                <a:spcPct val="90000"/>
              </a:lnSpc>
              <a:buFontTx/>
              <a:buNone/>
            </a:pPr>
            <a:r>
              <a:rPr lang="nl-NL" sz="2800"/>
              <a:t>Varkensgras</a:t>
            </a:r>
          </a:p>
          <a:p>
            <a:pPr>
              <a:lnSpc>
                <a:spcPct val="90000"/>
              </a:lnSpc>
              <a:buFontTx/>
              <a:buNone/>
            </a:pPr>
            <a:r>
              <a:rPr lang="nl-NL" sz="2800" i="1"/>
              <a:t>Polygonum aviculare</a:t>
            </a:r>
          </a:p>
          <a:p>
            <a:pPr>
              <a:lnSpc>
                <a:spcPct val="90000"/>
              </a:lnSpc>
              <a:buFontTx/>
              <a:buNone/>
            </a:pPr>
            <a:r>
              <a:rPr lang="nl-NL" sz="2800"/>
              <a:t>Alle grondsoorten</a:t>
            </a:r>
          </a:p>
          <a:p>
            <a:pPr>
              <a:lnSpc>
                <a:spcPct val="90000"/>
              </a:lnSpc>
              <a:buFontTx/>
              <a:buNone/>
            </a:pPr>
            <a:r>
              <a:rPr lang="nl-NL" sz="2800"/>
              <a:t>Smal, lijnvormig kiemblad met stompe top</a:t>
            </a:r>
          </a:p>
          <a:p>
            <a:pPr>
              <a:lnSpc>
                <a:spcPct val="90000"/>
              </a:lnSpc>
              <a:buFontTx/>
              <a:buNone/>
            </a:pPr>
            <a:r>
              <a:rPr lang="nl-NL" sz="2800"/>
              <a:t>Meestal liggende en sterk vertakte stengels. </a:t>
            </a:r>
          </a:p>
          <a:p>
            <a:pPr>
              <a:lnSpc>
                <a:spcPct val="90000"/>
              </a:lnSpc>
              <a:buFontTx/>
              <a:buNone/>
            </a:pPr>
            <a:r>
              <a:rPr lang="nl-NL" sz="2800"/>
              <a:t>Bloemen zeer klein</a:t>
            </a:r>
          </a:p>
        </p:txBody>
      </p:sp>
      <p:pic>
        <p:nvPicPr>
          <p:cNvPr id="76806" name="Picture 6"/>
          <p:cNvPicPr>
            <a:picLocks noGrp="1" noChangeAspect="1" noChangeArrowheads="1"/>
          </p:cNvPicPr>
          <p:nvPr>
            <p:ph sz="quarter" idx="2"/>
          </p:nvPr>
        </p:nvPicPr>
        <p:blipFill>
          <a:blip r:embed="rId3" cstate="print"/>
          <a:srcRect l="34912" t="17792" r="25545" b="49310"/>
          <a:stretch>
            <a:fillRect/>
          </a:stretch>
        </p:blipFill>
        <p:spPr>
          <a:xfrm>
            <a:off x="3851275" y="169863"/>
            <a:ext cx="5292725" cy="3302000"/>
          </a:xfrm>
          <a:ln/>
        </p:spPr>
      </p:pic>
      <p:pic>
        <p:nvPicPr>
          <p:cNvPr id="76807" name="Picture 7"/>
          <p:cNvPicPr>
            <a:picLocks noGrp="1" noChangeAspect="1" noChangeArrowheads="1"/>
          </p:cNvPicPr>
          <p:nvPr>
            <p:ph sz="quarter" idx="3"/>
          </p:nvPr>
        </p:nvPicPr>
        <p:blipFill>
          <a:blip r:embed="rId4" cstate="print"/>
          <a:srcRect l="34949" t="16183" r="10724" b="37735"/>
          <a:stretch>
            <a:fillRect/>
          </a:stretch>
        </p:blipFill>
        <p:spPr>
          <a:xfrm>
            <a:off x="3851275" y="3444875"/>
            <a:ext cx="5292725" cy="3368675"/>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80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80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80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80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80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P spid="76804"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r>
              <a:rPr lang="nl-NL"/>
              <a:t>Klimopereprijs</a:t>
            </a:r>
          </a:p>
        </p:txBody>
      </p:sp>
      <p:sp>
        <p:nvSpPr>
          <p:cNvPr id="327683" name="Rectangle 3"/>
          <p:cNvSpPr>
            <a:spLocks noGrp="1" noChangeArrowheads="1"/>
          </p:cNvSpPr>
          <p:nvPr>
            <p:ph type="body" sz="half" idx="1"/>
          </p:nvPr>
        </p:nvSpPr>
        <p:spPr/>
        <p:txBody>
          <a:bodyPr/>
          <a:lstStyle/>
          <a:p>
            <a:pPr>
              <a:buFontTx/>
              <a:buNone/>
            </a:pPr>
            <a:r>
              <a:rPr lang="nl-NL" sz="2800"/>
              <a:t>klimopereprijs</a:t>
            </a:r>
          </a:p>
          <a:p>
            <a:pPr>
              <a:buFontTx/>
              <a:buNone/>
            </a:pPr>
            <a:r>
              <a:rPr lang="nl-NL" sz="2800" i="1"/>
              <a:t>Veronica hederifolia</a:t>
            </a:r>
          </a:p>
          <a:p>
            <a:pPr>
              <a:buFontTx/>
              <a:buNone/>
            </a:pPr>
            <a:r>
              <a:rPr lang="nl-NL" sz="2800"/>
              <a:t>Eenjarig</a:t>
            </a:r>
          </a:p>
          <a:p>
            <a:pPr>
              <a:buFontTx/>
              <a:buNone/>
            </a:pPr>
            <a:r>
              <a:rPr lang="nl-NL" sz="2800"/>
              <a:t>Bladerkruis</a:t>
            </a:r>
          </a:p>
          <a:p>
            <a:pPr>
              <a:buFontTx/>
              <a:buNone/>
            </a:pPr>
            <a:r>
              <a:rPr lang="nl-NL" sz="2800"/>
              <a:t>Ronde stengels</a:t>
            </a:r>
          </a:p>
          <a:p>
            <a:pPr>
              <a:buFontTx/>
              <a:buNone/>
            </a:pPr>
            <a:r>
              <a:rPr lang="nl-NL" sz="2800"/>
              <a:t>Kleine bloempjes</a:t>
            </a:r>
          </a:p>
        </p:txBody>
      </p:sp>
      <p:pic>
        <p:nvPicPr>
          <p:cNvPr id="327686" name="Picture 6"/>
          <p:cNvPicPr>
            <a:picLocks noGrp="1" noChangeAspect="1" noChangeArrowheads="1"/>
          </p:cNvPicPr>
          <p:nvPr>
            <p:ph sz="quarter" idx="2"/>
          </p:nvPr>
        </p:nvPicPr>
        <p:blipFill>
          <a:blip r:embed="rId3" cstate="print"/>
          <a:srcRect/>
          <a:stretch>
            <a:fillRect/>
          </a:stretch>
        </p:blipFill>
        <p:spPr>
          <a:xfrm>
            <a:off x="4595813" y="188913"/>
            <a:ext cx="4548187" cy="6669087"/>
          </a:xfrm>
          <a:ln/>
        </p:spPr>
      </p:pic>
      <p:pic>
        <p:nvPicPr>
          <p:cNvPr id="327687" name="Picture 7" descr="klimopereprijs"/>
          <p:cNvPicPr>
            <a:picLocks noGrp="1" noChangeAspect="1" noChangeArrowheads="1"/>
          </p:cNvPicPr>
          <p:nvPr>
            <p:ph sz="quarter" idx="3"/>
          </p:nvPr>
        </p:nvPicPr>
        <p:blipFill>
          <a:blip r:embed="rId4" cstate="print"/>
          <a:srcRect r="10736" b="-1184"/>
          <a:stretch>
            <a:fillRect/>
          </a:stretch>
        </p:blipFill>
        <p:spPr>
          <a:xfrm>
            <a:off x="611188" y="1773238"/>
            <a:ext cx="3019425" cy="4186237"/>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7687"/>
                                        </p:tgtEl>
                                        <p:attrNameLst>
                                          <p:attrName>style.visibility</p:attrName>
                                        </p:attrNameLst>
                                      </p:cBhvr>
                                      <p:to>
                                        <p:strVal val="visible"/>
                                      </p:to>
                                    </p:set>
                                    <p:anim calcmode="lin" valueType="num">
                                      <p:cBhvr additive="base">
                                        <p:cTn id="7" dur="500" fill="hold"/>
                                        <p:tgtEl>
                                          <p:spTgt spid="327687"/>
                                        </p:tgtEl>
                                        <p:attrNameLst>
                                          <p:attrName>ppt_x</p:attrName>
                                        </p:attrNameLst>
                                      </p:cBhvr>
                                      <p:tavLst>
                                        <p:tav tm="0">
                                          <p:val>
                                            <p:strVal val="#ppt_x"/>
                                          </p:val>
                                        </p:tav>
                                        <p:tav tm="100000">
                                          <p:val>
                                            <p:strVal val="#ppt_x"/>
                                          </p:val>
                                        </p:tav>
                                      </p:tavLst>
                                    </p:anim>
                                    <p:anim calcmode="lin" valueType="num">
                                      <p:cBhvr additive="base">
                                        <p:cTn id="8" dur="500" fill="hold"/>
                                        <p:tgtEl>
                                          <p:spTgt spid="3276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62" name="Picture 2"/>
          <p:cNvPicPr>
            <a:picLocks noGrp="1" noChangeAspect="1" noChangeArrowheads="1"/>
          </p:cNvPicPr>
          <p:nvPr>
            <p:ph sz="quarter" idx="3"/>
          </p:nvPr>
        </p:nvPicPr>
        <p:blipFill>
          <a:blip r:embed="rId3" cstate="print"/>
          <a:srcRect/>
          <a:stretch>
            <a:fillRect/>
          </a:stretch>
        </p:blipFill>
        <p:spPr>
          <a:xfrm>
            <a:off x="4427538" y="2924175"/>
            <a:ext cx="4716462" cy="3933825"/>
          </a:xfrm>
        </p:spPr>
      </p:pic>
      <p:sp>
        <p:nvSpPr>
          <p:cNvPr id="348163" name="Rectangle 3"/>
          <p:cNvSpPr>
            <a:spLocks noGrp="1" noChangeArrowheads="1"/>
          </p:cNvSpPr>
          <p:nvPr>
            <p:ph type="title"/>
          </p:nvPr>
        </p:nvSpPr>
        <p:spPr/>
        <p:txBody>
          <a:bodyPr/>
          <a:lstStyle/>
          <a:p>
            <a:r>
              <a:rPr lang="nl-NL"/>
              <a:t>Akker-ereprijs</a:t>
            </a:r>
          </a:p>
        </p:txBody>
      </p:sp>
      <p:sp>
        <p:nvSpPr>
          <p:cNvPr id="348164" name="Rectangle 4"/>
          <p:cNvSpPr>
            <a:spLocks noGrp="1" noChangeArrowheads="1"/>
          </p:cNvSpPr>
          <p:nvPr>
            <p:ph type="body" idx="4294967295"/>
          </p:nvPr>
        </p:nvSpPr>
        <p:spPr/>
        <p:txBody>
          <a:bodyPr/>
          <a:lstStyle/>
          <a:p>
            <a:pPr>
              <a:buFontTx/>
              <a:buNone/>
            </a:pPr>
            <a:r>
              <a:rPr lang="nl-NL"/>
              <a:t>Akker-ereprijs</a:t>
            </a:r>
          </a:p>
          <a:p>
            <a:pPr>
              <a:buFontTx/>
              <a:buNone/>
            </a:pPr>
            <a:r>
              <a:rPr lang="nl-NL" i="1"/>
              <a:t>Veronica agrestis</a:t>
            </a:r>
          </a:p>
          <a:p>
            <a:pPr>
              <a:buFontTx/>
              <a:buNone/>
            </a:pPr>
            <a:r>
              <a:rPr lang="nl-NL"/>
              <a:t>Vochtige zavel en </a:t>
            </a:r>
          </a:p>
          <a:p>
            <a:pPr>
              <a:buFontTx/>
              <a:buNone/>
            </a:pPr>
            <a:r>
              <a:rPr lang="nl-NL"/>
              <a:t>klei gronden</a:t>
            </a:r>
          </a:p>
          <a:p>
            <a:pPr>
              <a:buFontTx/>
              <a:buNone/>
            </a:pPr>
            <a:r>
              <a:rPr lang="nl-NL"/>
              <a:t>Kiemblad ovaal tot</a:t>
            </a:r>
          </a:p>
          <a:p>
            <a:pPr>
              <a:buFontTx/>
              <a:buNone/>
            </a:pPr>
            <a:r>
              <a:rPr lang="nl-NL"/>
              <a:t>Spatelvormig</a:t>
            </a:r>
          </a:p>
        </p:txBody>
      </p:sp>
      <p:pic>
        <p:nvPicPr>
          <p:cNvPr id="348165" name="Picture 5"/>
          <p:cNvPicPr>
            <a:picLocks noGrp="1" noChangeAspect="1" noChangeArrowheads="1"/>
          </p:cNvPicPr>
          <p:nvPr>
            <p:ph sz="half" idx="1"/>
          </p:nvPr>
        </p:nvPicPr>
        <p:blipFill>
          <a:blip r:embed="rId4" cstate="print"/>
          <a:srcRect l="37697" t="16667" r="15959" b="40514"/>
          <a:stretch>
            <a:fillRect/>
          </a:stretch>
        </p:blipFill>
        <p:spPr>
          <a:xfrm>
            <a:off x="0" y="1628775"/>
            <a:ext cx="5508625" cy="3816350"/>
          </a:xfrm>
          <a:ln/>
        </p:spPr>
      </p:pic>
      <p:pic>
        <p:nvPicPr>
          <p:cNvPr id="348166" name="Picture 6"/>
          <p:cNvPicPr>
            <a:picLocks noGrp="1" noChangeAspect="1" noChangeArrowheads="1"/>
          </p:cNvPicPr>
          <p:nvPr>
            <p:ph sz="quarter" idx="2"/>
          </p:nvPr>
        </p:nvPicPr>
        <p:blipFill>
          <a:blip r:embed="rId5" cstate="print"/>
          <a:srcRect/>
          <a:stretch>
            <a:fillRect/>
          </a:stretch>
        </p:blipFill>
        <p:spPr>
          <a:xfrm>
            <a:off x="4211638" y="-6350"/>
            <a:ext cx="4932362" cy="3748088"/>
          </a:xfrm>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6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16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16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16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816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1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4" grpId="0" build="p"/>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Vingerhoedskruid</a:t>
            </a:r>
            <a:endParaRPr lang="nl-NL" dirty="0"/>
          </a:p>
        </p:txBody>
      </p:sp>
      <p:sp>
        <p:nvSpPr>
          <p:cNvPr id="3" name="Tijdelijke aanduiding voor inhoud 2"/>
          <p:cNvSpPr>
            <a:spLocks noGrp="1"/>
          </p:cNvSpPr>
          <p:nvPr>
            <p:ph sz="half" idx="1"/>
          </p:nvPr>
        </p:nvSpPr>
        <p:spPr/>
        <p:txBody>
          <a:bodyPr/>
          <a:lstStyle/>
          <a:p>
            <a:pPr marL="0" indent="0">
              <a:buNone/>
            </a:pPr>
            <a:r>
              <a:rPr lang="nl-NL" i="1" dirty="0" smtClean="0"/>
              <a:t>Digitalis </a:t>
            </a:r>
            <a:r>
              <a:rPr lang="nl-NL" i="1" dirty="0" err="1" smtClean="0"/>
              <a:t>purpurea</a:t>
            </a:r>
            <a:endParaRPr lang="nl-NL" i="1" dirty="0"/>
          </a:p>
        </p:txBody>
      </p:sp>
      <p:sp>
        <p:nvSpPr>
          <p:cNvPr id="4" name="Tijdelijke aanduiding voor inhoud 3"/>
          <p:cNvSpPr>
            <a:spLocks noGrp="1"/>
          </p:cNvSpPr>
          <p:nvPr>
            <p:ph sz="quarter" idx="2"/>
          </p:nvPr>
        </p:nvSpPr>
        <p:spPr/>
        <p:txBody>
          <a:bodyPr/>
          <a:lstStyle/>
          <a:p>
            <a:endParaRPr lang="nl-NL"/>
          </a:p>
        </p:txBody>
      </p:sp>
      <p:sp>
        <p:nvSpPr>
          <p:cNvPr id="5" name="Tijdelijke aanduiding voor inhoud 4"/>
          <p:cNvSpPr>
            <a:spLocks noGrp="1"/>
          </p:cNvSpPr>
          <p:nvPr>
            <p:ph sz="quarter" idx="3"/>
          </p:nvPr>
        </p:nvSpPr>
        <p:spPr/>
        <p:txBody>
          <a:bodyPr/>
          <a:lstStyle/>
          <a:p>
            <a:endParaRPr lang="nl-NL"/>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2132856"/>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7127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r>
              <a:rPr lang="nl-NL" dirty="0"/>
              <a:t>Grote weegbree</a:t>
            </a:r>
          </a:p>
        </p:txBody>
      </p:sp>
      <p:sp>
        <p:nvSpPr>
          <p:cNvPr id="355331" name="Rectangle 3"/>
          <p:cNvSpPr>
            <a:spLocks noGrp="1" noChangeArrowheads="1"/>
          </p:cNvSpPr>
          <p:nvPr>
            <p:ph type="body" sz="half" idx="1"/>
          </p:nvPr>
        </p:nvSpPr>
        <p:spPr/>
        <p:txBody>
          <a:bodyPr/>
          <a:lstStyle/>
          <a:p>
            <a:pPr>
              <a:buFontTx/>
              <a:buNone/>
            </a:pPr>
            <a:r>
              <a:rPr lang="nl-NL" sz="2800" dirty="0"/>
              <a:t>Grote weegbree</a:t>
            </a:r>
          </a:p>
          <a:p>
            <a:pPr>
              <a:buFontTx/>
              <a:buNone/>
            </a:pPr>
            <a:r>
              <a:rPr lang="nl-NL" sz="2800" i="1" dirty="0" err="1"/>
              <a:t>Plantago</a:t>
            </a:r>
            <a:r>
              <a:rPr lang="nl-NL" sz="2800" i="1" dirty="0"/>
              <a:t> major</a:t>
            </a:r>
          </a:p>
          <a:p>
            <a:pPr>
              <a:buFontTx/>
              <a:buNone/>
            </a:pPr>
            <a:r>
              <a:rPr lang="nl-NL" sz="2800" dirty="0"/>
              <a:t>Vrij grote bladeren</a:t>
            </a:r>
          </a:p>
          <a:p>
            <a:pPr>
              <a:buFontTx/>
              <a:buNone/>
            </a:pPr>
            <a:r>
              <a:rPr lang="nl-NL" sz="2800" dirty="0"/>
              <a:t>Rozet</a:t>
            </a:r>
          </a:p>
          <a:p>
            <a:pPr>
              <a:buFontTx/>
              <a:buNone/>
            </a:pPr>
            <a:r>
              <a:rPr lang="nl-NL" sz="2800" dirty="0"/>
              <a:t>Typische nerf</a:t>
            </a:r>
          </a:p>
          <a:p>
            <a:pPr>
              <a:buFontTx/>
              <a:buNone/>
            </a:pPr>
            <a:r>
              <a:rPr lang="nl-NL" sz="2800" dirty="0"/>
              <a:t>Overblijvend</a:t>
            </a:r>
          </a:p>
          <a:p>
            <a:pPr>
              <a:buFontTx/>
              <a:buNone/>
            </a:pPr>
            <a:r>
              <a:rPr lang="nl-NL" sz="2800" dirty="0"/>
              <a:t>tredplant</a:t>
            </a:r>
          </a:p>
        </p:txBody>
      </p:sp>
      <p:pic>
        <p:nvPicPr>
          <p:cNvPr id="355335" name="Picture 7" descr="plantago%20major-grote%20weegbree-01"/>
          <p:cNvPicPr>
            <a:picLocks noGrp="1" noChangeAspect="1" noChangeArrowheads="1"/>
          </p:cNvPicPr>
          <p:nvPr>
            <p:ph sz="half" idx="2"/>
          </p:nvPr>
        </p:nvPicPr>
        <p:blipFill>
          <a:blip r:embed="rId3" cstate="print"/>
          <a:srcRect/>
          <a:stretch>
            <a:fillRect/>
          </a:stretch>
        </p:blipFill>
        <p:spPr>
          <a:xfrm>
            <a:off x="4044950" y="0"/>
            <a:ext cx="5099050" cy="685800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53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53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533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533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533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533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533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5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0" grpId="0"/>
      <p:bldP spid="355331"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nl-NL"/>
              <a:t>Smalle weegbree</a:t>
            </a:r>
          </a:p>
        </p:txBody>
      </p:sp>
      <p:pic>
        <p:nvPicPr>
          <p:cNvPr id="344067" name="Picture 3" descr="plantago%20lanceolata-smalle%20weegbree-01"/>
          <p:cNvPicPr>
            <a:picLocks noChangeAspect="1" noChangeArrowheads="1"/>
          </p:cNvPicPr>
          <p:nvPr/>
        </p:nvPicPr>
        <p:blipFill>
          <a:blip r:embed="rId3" cstate="print"/>
          <a:srcRect/>
          <a:stretch>
            <a:fillRect/>
          </a:stretch>
        </p:blipFill>
        <p:spPr bwMode="auto">
          <a:xfrm>
            <a:off x="3027363" y="2270125"/>
            <a:ext cx="6116637" cy="4587875"/>
          </a:xfrm>
          <a:prstGeom prst="rect">
            <a:avLst/>
          </a:prstGeom>
          <a:noFill/>
        </p:spPr>
      </p:pic>
      <p:pic>
        <p:nvPicPr>
          <p:cNvPr id="344068" name="Picture 4" descr="plantago%20lanceolata-smalle%20weegbree-02"/>
          <p:cNvPicPr>
            <a:picLocks noChangeAspect="1" noChangeArrowheads="1"/>
          </p:cNvPicPr>
          <p:nvPr/>
        </p:nvPicPr>
        <p:blipFill>
          <a:blip r:embed="rId4" cstate="print"/>
          <a:srcRect/>
          <a:stretch>
            <a:fillRect/>
          </a:stretch>
        </p:blipFill>
        <p:spPr bwMode="auto">
          <a:xfrm>
            <a:off x="0" y="0"/>
            <a:ext cx="5148263" cy="3860800"/>
          </a:xfrm>
          <a:prstGeom prst="rect">
            <a:avLst/>
          </a:prstGeom>
          <a:noFill/>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r>
              <a:rPr lang="nl-NL"/>
              <a:t>Akkervergeet-me-nietje</a:t>
            </a:r>
          </a:p>
        </p:txBody>
      </p:sp>
      <p:sp>
        <p:nvSpPr>
          <p:cNvPr id="357379" name="Rectangle 3"/>
          <p:cNvSpPr>
            <a:spLocks noGrp="1" noChangeArrowheads="1"/>
          </p:cNvSpPr>
          <p:nvPr>
            <p:ph type="body" sz="half" idx="1"/>
          </p:nvPr>
        </p:nvSpPr>
        <p:spPr/>
        <p:txBody>
          <a:bodyPr/>
          <a:lstStyle/>
          <a:p>
            <a:pPr>
              <a:buFontTx/>
              <a:buNone/>
            </a:pPr>
            <a:r>
              <a:rPr lang="nl-NL" sz="2800"/>
              <a:t>Akkervergeet-me-nietje</a:t>
            </a:r>
          </a:p>
          <a:p>
            <a:pPr>
              <a:buFontTx/>
              <a:buNone/>
            </a:pPr>
            <a:r>
              <a:rPr lang="nl-NL" sz="2800" i="1"/>
              <a:t>Myosotis arvensis</a:t>
            </a:r>
          </a:p>
        </p:txBody>
      </p:sp>
      <p:pic>
        <p:nvPicPr>
          <p:cNvPr id="357382" name="Picture 6" descr="Myosotis%20arvensis%20%25%20j1-16"/>
          <p:cNvPicPr>
            <a:picLocks noGrp="1" noChangeAspect="1" noChangeArrowheads="1"/>
          </p:cNvPicPr>
          <p:nvPr>
            <p:ph sz="quarter" idx="2"/>
          </p:nvPr>
        </p:nvPicPr>
        <p:blipFill>
          <a:blip r:embed="rId3" cstate="print"/>
          <a:srcRect/>
          <a:stretch>
            <a:fillRect/>
          </a:stretch>
        </p:blipFill>
        <p:spPr>
          <a:xfrm>
            <a:off x="5148263" y="36513"/>
            <a:ext cx="3995737" cy="3749675"/>
          </a:xfrm>
          <a:noFill/>
          <a:ln/>
        </p:spPr>
      </p:pic>
      <p:pic>
        <p:nvPicPr>
          <p:cNvPr id="357383" name="Picture 7" descr="Myosotis%20arvensis-05-akker_vergeet-mij-nietje1_C3"/>
          <p:cNvPicPr>
            <a:picLocks noGrp="1" noChangeAspect="1" noChangeArrowheads="1"/>
          </p:cNvPicPr>
          <p:nvPr>
            <p:ph sz="quarter" idx="3"/>
          </p:nvPr>
        </p:nvPicPr>
        <p:blipFill>
          <a:blip r:embed="rId4" cstate="print"/>
          <a:srcRect/>
          <a:stretch>
            <a:fillRect/>
          </a:stretch>
        </p:blipFill>
        <p:spPr>
          <a:xfrm>
            <a:off x="4932363" y="3730625"/>
            <a:ext cx="4211637" cy="3160713"/>
          </a:xfrm>
          <a:noFill/>
          <a:ln/>
        </p:spPr>
      </p:pic>
      <p:pic>
        <p:nvPicPr>
          <p:cNvPr id="357384" name="Picture 8" descr="Myosotis_arvensis-akker_vergeet-mij-nietje01"/>
          <p:cNvPicPr>
            <a:picLocks noChangeAspect="1" noChangeArrowheads="1"/>
          </p:cNvPicPr>
          <p:nvPr/>
        </p:nvPicPr>
        <p:blipFill>
          <a:blip r:embed="rId5" cstate="print"/>
          <a:srcRect/>
          <a:stretch>
            <a:fillRect/>
          </a:stretch>
        </p:blipFill>
        <p:spPr bwMode="auto">
          <a:xfrm>
            <a:off x="0" y="0"/>
            <a:ext cx="9753600" cy="73152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7384"/>
                                        </p:tgtEl>
                                        <p:attrNameLst>
                                          <p:attrName>style.visibility</p:attrName>
                                        </p:attrNameLst>
                                      </p:cBhvr>
                                      <p:to>
                                        <p:strVal val="visible"/>
                                      </p:to>
                                    </p:set>
                                    <p:anim calcmode="lin" valueType="num">
                                      <p:cBhvr additive="base">
                                        <p:cTn id="7" dur="500" fill="hold"/>
                                        <p:tgtEl>
                                          <p:spTgt spid="357384"/>
                                        </p:tgtEl>
                                        <p:attrNameLst>
                                          <p:attrName>ppt_x</p:attrName>
                                        </p:attrNameLst>
                                      </p:cBhvr>
                                      <p:tavLst>
                                        <p:tav tm="0">
                                          <p:val>
                                            <p:strVal val="#ppt_x"/>
                                          </p:val>
                                        </p:tav>
                                        <p:tav tm="100000">
                                          <p:val>
                                            <p:strVal val="#ppt_x"/>
                                          </p:val>
                                        </p:tav>
                                      </p:tavLst>
                                    </p:anim>
                                    <p:anim calcmode="lin" valueType="num">
                                      <p:cBhvr additive="base">
                                        <p:cTn id="8" dur="500" fill="hold"/>
                                        <p:tgtEl>
                                          <p:spTgt spid="3573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2536" name="Picture 8" descr="Bestand:SymphytumOfficinale-plant0.jpg">
            <a:hlinkClick r:id="rId2"/>
          </p:cNvPr>
          <p:cNvPicPr>
            <a:picLocks noChangeAspect="1" noChangeArrowheads="1"/>
          </p:cNvPicPr>
          <p:nvPr/>
        </p:nvPicPr>
        <p:blipFill>
          <a:blip r:embed="rId3" cstate="print"/>
          <a:srcRect/>
          <a:stretch>
            <a:fillRect/>
          </a:stretch>
        </p:blipFill>
        <p:spPr bwMode="auto">
          <a:xfrm>
            <a:off x="4643438" y="3678238"/>
            <a:ext cx="4240212" cy="3179762"/>
          </a:xfrm>
          <a:prstGeom prst="rect">
            <a:avLst/>
          </a:prstGeom>
          <a:noFill/>
        </p:spPr>
      </p:pic>
      <p:pic>
        <p:nvPicPr>
          <p:cNvPr id="662535" name="Picture 7" descr="Bestand:SymphytumOfficinale-bloem-wit-hr.jpg">
            <a:hlinkClick r:id="rId4"/>
          </p:cNvPr>
          <p:cNvPicPr>
            <a:picLocks noChangeAspect="1" noChangeArrowheads="1"/>
          </p:cNvPicPr>
          <p:nvPr/>
        </p:nvPicPr>
        <p:blipFill>
          <a:blip r:embed="rId5" cstate="print"/>
          <a:srcRect/>
          <a:stretch>
            <a:fillRect/>
          </a:stretch>
        </p:blipFill>
        <p:spPr bwMode="auto">
          <a:xfrm>
            <a:off x="4211638" y="404813"/>
            <a:ext cx="4740275" cy="3556000"/>
          </a:xfrm>
          <a:prstGeom prst="rect">
            <a:avLst/>
          </a:prstGeom>
          <a:noFill/>
        </p:spPr>
      </p:pic>
      <p:sp>
        <p:nvSpPr>
          <p:cNvPr id="662530" name="Rectangle 2"/>
          <p:cNvSpPr>
            <a:spLocks noGrp="1" noChangeArrowheads="1"/>
          </p:cNvSpPr>
          <p:nvPr>
            <p:ph type="title"/>
          </p:nvPr>
        </p:nvSpPr>
        <p:spPr/>
        <p:txBody>
          <a:bodyPr/>
          <a:lstStyle/>
          <a:p>
            <a:r>
              <a:rPr lang="nl-NL"/>
              <a:t>Smeerwortel</a:t>
            </a:r>
          </a:p>
        </p:txBody>
      </p:sp>
      <p:sp>
        <p:nvSpPr>
          <p:cNvPr id="662531" name="Rectangle 3"/>
          <p:cNvSpPr>
            <a:spLocks noGrp="1" noChangeArrowheads="1"/>
          </p:cNvSpPr>
          <p:nvPr>
            <p:ph type="body" idx="1"/>
          </p:nvPr>
        </p:nvSpPr>
        <p:spPr/>
        <p:txBody>
          <a:bodyPr/>
          <a:lstStyle/>
          <a:p>
            <a:pPr>
              <a:buFontTx/>
              <a:buNone/>
            </a:pPr>
            <a:r>
              <a:rPr lang="nl-NL"/>
              <a:t>Smeerwortel</a:t>
            </a:r>
          </a:p>
          <a:p>
            <a:pPr>
              <a:buFontTx/>
              <a:buNone/>
            </a:pPr>
            <a:r>
              <a:rPr lang="nl-NL" i="1"/>
              <a:t>(Symphytum officinale)</a:t>
            </a:r>
          </a:p>
          <a:p>
            <a:pPr>
              <a:buFontTx/>
              <a:buNone/>
            </a:pPr>
            <a:r>
              <a:rPr lang="nl-NL"/>
              <a:t>Vaste plant</a:t>
            </a:r>
          </a:p>
          <a:p>
            <a:pPr>
              <a:buFontTx/>
              <a:buNone/>
            </a:pPr>
            <a:r>
              <a:rPr lang="nl-NL"/>
              <a:t>Bermen, slootkanten</a:t>
            </a:r>
          </a:p>
          <a:p>
            <a:pPr>
              <a:buFontTx/>
              <a:buNone/>
            </a:pPr>
            <a:r>
              <a:rPr lang="nl-NL"/>
              <a:t>40-100 cm hoog</a:t>
            </a:r>
          </a:p>
          <a:p>
            <a:pPr>
              <a:buFontTx/>
              <a:buNone/>
            </a:pPr>
            <a:endParaRPr lang="nl-NL"/>
          </a:p>
        </p:txBody>
      </p:sp>
      <p:pic>
        <p:nvPicPr>
          <p:cNvPr id="662533" name="Picture 5" descr="Bestand:SymphytumOfficinale-plant0.jpg">
            <a:hlinkClick r:id="rId2"/>
          </p:cNvPr>
          <p:cNvPicPr>
            <a:picLocks noChangeAspect="1" noChangeArrowheads="1"/>
          </p:cNvPicPr>
          <p:nvPr/>
        </p:nvPicPr>
        <p:blipFill>
          <a:blip r:embed="rId3" cstate="print"/>
          <a:srcRect/>
          <a:stretch>
            <a:fillRect/>
          </a:stretch>
        </p:blipFill>
        <p:spPr bwMode="auto">
          <a:xfrm>
            <a:off x="395288" y="438150"/>
            <a:ext cx="8561387" cy="64198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625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Ambrosia</a:t>
            </a:r>
            <a:endParaRPr lang="nl-NL" dirty="0"/>
          </a:p>
        </p:txBody>
      </p:sp>
      <p:sp>
        <p:nvSpPr>
          <p:cNvPr id="3" name="Tijdelijke aanduiding voor inhoud 2"/>
          <p:cNvSpPr>
            <a:spLocks noGrp="1"/>
          </p:cNvSpPr>
          <p:nvPr>
            <p:ph idx="1"/>
          </p:nvPr>
        </p:nvSpPr>
        <p:spPr/>
        <p:txBody>
          <a:bodyPr/>
          <a:lstStyle/>
          <a:p>
            <a:pPr marL="0" indent="0">
              <a:buNone/>
            </a:pPr>
            <a:r>
              <a:rPr lang="nl-NL" dirty="0" smtClean="0"/>
              <a:t>Alsemambrosia</a:t>
            </a:r>
          </a:p>
          <a:p>
            <a:pPr marL="0" indent="0">
              <a:buNone/>
            </a:pPr>
            <a:r>
              <a:rPr lang="nl-NL" i="1" dirty="0" smtClean="0"/>
              <a:t>Ambrosia </a:t>
            </a:r>
            <a:r>
              <a:rPr lang="nl-NL" i="1" dirty="0" err="1" smtClean="0"/>
              <a:t>artemisiifolia</a:t>
            </a:r>
            <a:endParaRPr lang="nl-NL"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052736"/>
            <a:ext cx="381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 y="2708920"/>
            <a:ext cx="5088565"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283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6" name="Rectangle 4"/>
          <p:cNvSpPr>
            <a:spLocks noGrp="1" noChangeArrowheads="1"/>
          </p:cNvSpPr>
          <p:nvPr>
            <p:ph type="title"/>
          </p:nvPr>
        </p:nvSpPr>
        <p:spPr/>
        <p:txBody>
          <a:bodyPr/>
          <a:lstStyle/>
          <a:p>
            <a:r>
              <a:rPr lang="nl-NL"/>
              <a:t>Madeliefje</a:t>
            </a:r>
          </a:p>
        </p:txBody>
      </p:sp>
      <p:sp>
        <p:nvSpPr>
          <p:cNvPr id="515077" name="Rectangle 5"/>
          <p:cNvSpPr>
            <a:spLocks noGrp="1" noChangeArrowheads="1"/>
          </p:cNvSpPr>
          <p:nvPr>
            <p:ph type="body" sz="half" idx="1"/>
          </p:nvPr>
        </p:nvSpPr>
        <p:spPr/>
        <p:txBody>
          <a:bodyPr/>
          <a:lstStyle/>
          <a:p>
            <a:pPr>
              <a:buFontTx/>
              <a:buNone/>
            </a:pPr>
            <a:r>
              <a:rPr lang="nl-NL" sz="2800"/>
              <a:t>Madeliefje</a:t>
            </a:r>
          </a:p>
          <a:p>
            <a:pPr>
              <a:buFontTx/>
              <a:buNone/>
            </a:pPr>
            <a:r>
              <a:rPr lang="nl-NL" sz="2800" i="1"/>
              <a:t>Bellis perennis</a:t>
            </a:r>
          </a:p>
        </p:txBody>
      </p:sp>
      <p:pic>
        <p:nvPicPr>
          <p:cNvPr id="515080" name="Picture 8" descr="madeliefje%20vegetatief-madeliefje%20vegetatief-1"/>
          <p:cNvPicPr>
            <a:picLocks noGrp="1" noChangeAspect="1" noChangeArrowheads="1"/>
          </p:cNvPicPr>
          <p:nvPr>
            <p:ph sz="quarter" idx="2"/>
          </p:nvPr>
        </p:nvPicPr>
        <p:blipFill>
          <a:blip r:embed="rId2" cstate="print"/>
          <a:srcRect/>
          <a:stretch>
            <a:fillRect/>
          </a:stretch>
        </p:blipFill>
        <p:spPr>
          <a:xfrm>
            <a:off x="5148263" y="1052513"/>
            <a:ext cx="3744912" cy="2808287"/>
          </a:xfrm>
          <a:noFill/>
          <a:ln/>
        </p:spPr>
      </p:pic>
      <p:pic>
        <p:nvPicPr>
          <p:cNvPr id="515081" name="Picture 9" descr="madeliefje%20bloei-madeliefje%20bloei-1"/>
          <p:cNvPicPr>
            <a:picLocks noGrp="1" noChangeAspect="1" noChangeArrowheads="1"/>
          </p:cNvPicPr>
          <p:nvPr>
            <p:ph sz="quarter" idx="3"/>
          </p:nvPr>
        </p:nvPicPr>
        <p:blipFill>
          <a:blip r:embed="rId3" cstate="print"/>
          <a:srcRect/>
          <a:stretch>
            <a:fillRect/>
          </a:stretch>
        </p:blipFill>
        <p:spPr>
          <a:xfrm>
            <a:off x="5148263" y="3994150"/>
            <a:ext cx="3816350" cy="2863850"/>
          </a:xfrm>
          <a:noFill/>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Tandzaad</a:t>
            </a:r>
            <a:endParaRPr lang="nl-NL" dirty="0"/>
          </a:p>
        </p:txBody>
      </p:sp>
      <p:sp>
        <p:nvSpPr>
          <p:cNvPr id="3" name="Tijdelijke aanduiding voor tekst 2"/>
          <p:cNvSpPr>
            <a:spLocks noGrp="1"/>
          </p:cNvSpPr>
          <p:nvPr>
            <p:ph type="body" sz="half" idx="1"/>
          </p:nvPr>
        </p:nvSpPr>
        <p:spPr/>
        <p:txBody>
          <a:bodyPr/>
          <a:lstStyle/>
          <a:p>
            <a:endParaRPr lang="nl-NL"/>
          </a:p>
        </p:txBody>
      </p:sp>
      <p:sp>
        <p:nvSpPr>
          <p:cNvPr id="4" name="Tijdelijke aanduiding voor inhoud 3"/>
          <p:cNvSpPr>
            <a:spLocks noGrp="1"/>
          </p:cNvSpPr>
          <p:nvPr>
            <p:ph sz="quarter" idx="2"/>
          </p:nvPr>
        </p:nvSpPr>
        <p:spPr/>
        <p:txBody>
          <a:bodyPr/>
          <a:lstStyle/>
          <a:p>
            <a:endParaRPr lang="nl-NL" dirty="0"/>
          </a:p>
        </p:txBody>
      </p:sp>
      <p:sp>
        <p:nvSpPr>
          <p:cNvPr id="5" name="Tijdelijke aanduiding voor inhoud 4"/>
          <p:cNvSpPr>
            <a:spLocks noGrp="1"/>
          </p:cNvSpPr>
          <p:nvPr>
            <p:ph sz="quarter" idx="3"/>
          </p:nvPr>
        </p:nvSpPr>
        <p:spPr/>
        <p:txBody>
          <a:bodyPr/>
          <a:lstStyle/>
          <a:p>
            <a:endParaRPr lang="nl-NL"/>
          </a:p>
        </p:txBody>
      </p:sp>
      <p:pic>
        <p:nvPicPr>
          <p:cNvPr id="212994" name="Picture 2" descr="http://upload.wikimedia.org/wikipedia/commons/4/47/Bidens_triplinervia2.jpg"/>
          <p:cNvPicPr>
            <a:picLocks noChangeAspect="1" noChangeArrowheads="1"/>
          </p:cNvPicPr>
          <p:nvPr/>
        </p:nvPicPr>
        <p:blipFill>
          <a:blip r:embed="rId2" cstate="print"/>
          <a:srcRect/>
          <a:stretch>
            <a:fillRect/>
          </a:stretch>
        </p:blipFill>
        <p:spPr bwMode="auto">
          <a:xfrm>
            <a:off x="1357290" y="1500174"/>
            <a:ext cx="6096000" cy="4572000"/>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r>
              <a:rPr lang="nl-NL"/>
              <a:t>Waterpeper</a:t>
            </a:r>
          </a:p>
        </p:txBody>
      </p:sp>
      <p:sp>
        <p:nvSpPr>
          <p:cNvPr id="329732" name="Rectangle 4"/>
          <p:cNvSpPr>
            <a:spLocks noGrp="1" noChangeArrowheads="1"/>
          </p:cNvSpPr>
          <p:nvPr>
            <p:ph type="body" sz="half" idx="1"/>
          </p:nvPr>
        </p:nvSpPr>
        <p:spPr/>
        <p:txBody>
          <a:bodyPr/>
          <a:lstStyle/>
          <a:p>
            <a:pPr>
              <a:buFontTx/>
              <a:buNone/>
            </a:pPr>
            <a:r>
              <a:rPr lang="nl-NL" sz="2800"/>
              <a:t>Waterpeper</a:t>
            </a:r>
          </a:p>
          <a:p>
            <a:pPr>
              <a:buFontTx/>
              <a:buNone/>
            </a:pPr>
            <a:r>
              <a:rPr lang="nl-NL" sz="2800" i="1"/>
              <a:t>Polygonum hydropiper</a:t>
            </a:r>
          </a:p>
          <a:p>
            <a:pPr>
              <a:buFontTx/>
              <a:buNone/>
            </a:pPr>
            <a:r>
              <a:rPr lang="nl-NL" sz="2800"/>
              <a:t>Eenjarig</a:t>
            </a:r>
          </a:p>
          <a:p>
            <a:pPr>
              <a:buFontTx/>
              <a:buNone/>
            </a:pPr>
            <a:r>
              <a:rPr lang="nl-NL" sz="2800"/>
              <a:t>Pepersmaak</a:t>
            </a:r>
          </a:p>
          <a:p>
            <a:pPr>
              <a:buFontTx/>
              <a:buNone/>
            </a:pPr>
            <a:r>
              <a:rPr lang="nl-NL" sz="2800"/>
              <a:t>Vochtige grond</a:t>
            </a:r>
          </a:p>
          <a:p>
            <a:pPr>
              <a:buFontTx/>
              <a:buNone/>
            </a:pPr>
            <a:r>
              <a:rPr lang="nl-NL" sz="2800"/>
              <a:t>Stikstofrijk</a:t>
            </a:r>
          </a:p>
          <a:p>
            <a:pPr>
              <a:buFontTx/>
              <a:buNone/>
            </a:pPr>
            <a:r>
              <a:rPr lang="nl-NL" sz="2800"/>
              <a:t>Klein bloempje</a:t>
            </a:r>
          </a:p>
        </p:txBody>
      </p:sp>
      <p:pic>
        <p:nvPicPr>
          <p:cNvPr id="329735" name="Picture 7" descr="waterpeper 001"/>
          <p:cNvPicPr>
            <a:picLocks noGrp="1" noChangeAspect="1" noChangeArrowheads="1"/>
          </p:cNvPicPr>
          <p:nvPr>
            <p:ph sz="quarter" idx="2"/>
          </p:nvPr>
        </p:nvPicPr>
        <p:blipFill>
          <a:blip r:embed="rId3" cstate="print"/>
          <a:srcRect/>
          <a:stretch>
            <a:fillRect/>
          </a:stretch>
        </p:blipFill>
        <p:spPr>
          <a:xfrm>
            <a:off x="827088" y="2708275"/>
            <a:ext cx="2257425" cy="3313113"/>
          </a:xfrm>
          <a:noFill/>
          <a:ln/>
        </p:spPr>
      </p:pic>
      <p:pic>
        <p:nvPicPr>
          <p:cNvPr id="329736" name="Picture 8" descr="waterpeper"/>
          <p:cNvPicPr>
            <a:picLocks noGrp="1" noChangeAspect="1" noChangeArrowheads="1"/>
          </p:cNvPicPr>
          <p:nvPr>
            <p:ph sz="quarter" idx="3"/>
          </p:nvPr>
        </p:nvPicPr>
        <p:blipFill>
          <a:blip r:embed="rId4" cstate="print"/>
          <a:srcRect/>
          <a:stretch>
            <a:fillRect/>
          </a:stretch>
        </p:blipFill>
        <p:spPr>
          <a:xfrm>
            <a:off x="3873500" y="0"/>
            <a:ext cx="5270500" cy="685800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9735"/>
                                        </p:tgtEl>
                                        <p:attrNameLst>
                                          <p:attrName>style.visibility</p:attrName>
                                        </p:attrNameLst>
                                      </p:cBhvr>
                                      <p:to>
                                        <p:strVal val="visible"/>
                                      </p:to>
                                    </p:set>
                                    <p:anim calcmode="lin" valueType="num">
                                      <p:cBhvr additive="base">
                                        <p:cTn id="7" dur="500" fill="hold"/>
                                        <p:tgtEl>
                                          <p:spTgt spid="329735"/>
                                        </p:tgtEl>
                                        <p:attrNameLst>
                                          <p:attrName>ppt_x</p:attrName>
                                        </p:attrNameLst>
                                      </p:cBhvr>
                                      <p:tavLst>
                                        <p:tav tm="0">
                                          <p:val>
                                            <p:strVal val="#ppt_x"/>
                                          </p:val>
                                        </p:tav>
                                        <p:tav tm="100000">
                                          <p:val>
                                            <p:strVal val="#ppt_x"/>
                                          </p:val>
                                        </p:tav>
                                      </p:tavLst>
                                    </p:anim>
                                    <p:anim calcmode="lin" valueType="num">
                                      <p:cBhvr additive="base">
                                        <p:cTn id="8" dur="500" fill="hold"/>
                                        <p:tgtEl>
                                          <p:spTgt spid="3297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p:txBody>
          <a:bodyPr/>
          <a:lstStyle/>
          <a:p>
            <a:r>
              <a:rPr lang="nl-NL"/>
              <a:t>Muizeoor</a:t>
            </a:r>
          </a:p>
        </p:txBody>
      </p:sp>
      <p:sp>
        <p:nvSpPr>
          <p:cNvPr id="530436" name="Rectangle 4"/>
          <p:cNvSpPr>
            <a:spLocks noGrp="1" noChangeArrowheads="1"/>
          </p:cNvSpPr>
          <p:nvPr>
            <p:ph type="body" sz="half" idx="1"/>
          </p:nvPr>
        </p:nvSpPr>
        <p:spPr/>
        <p:txBody>
          <a:bodyPr/>
          <a:lstStyle/>
          <a:p>
            <a:pPr>
              <a:buFontTx/>
              <a:buNone/>
            </a:pPr>
            <a:r>
              <a:rPr lang="nl-NL" sz="2800"/>
              <a:t>Muizeoor</a:t>
            </a:r>
          </a:p>
          <a:p>
            <a:pPr>
              <a:buFontTx/>
              <a:buNone/>
            </a:pPr>
            <a:r>
              <a:rPr lang="nl-NL" sz="2800" i="1"/>
              <a:t>Hieracium pilosella</a:t>
            </a:r>
          </a:p>
          <a:p>
            <a:pPr>
              <a:buFontTx/>
              <a:buNone/>
            </a:pPr>
            <a:r>
              <a:rPr lang="nl-NL" sz="2800"/>
              <a:t>Rozet</a:t>
            </a:r>
          </a:p>
          <a:p>
            <a:pPr>
              <a:buFontTx/>
              <a:buNone/>
            </a:pPr>
            <a:r>
              <a:rPr lang="nl-NL" sz="2800"/>
              <a:t>Overblijvend </a:t>
            </a:r>
          </a:p>
          <a:p>
            <a:pPr>
              <a:buFontTx/>
              <a:buNone/>
            </a:pPr>
            <a:r>
              <a:rPr lang="nl-NL" sz="2800"/>
              <a:t>Behaard blad</a:t>
            </a:r>
          </a:p>
          <a:p>
            <a:pPr>
              <a:buFontTx/>
              <a:buNone/>
            </a:pPr>
            <a:r>
              <a:rPr lang="nl-NL" sz="2800"/>
              <a:t>Bovengrondse uitlopers</a:t>
            </a:r>
          </a:p>
          <a:p>
            <a:pPr>
              <a:buFontTx/>
              <a:buNone/>
            </a:pPr>
            <a:r>
              <a:rPr lang="nl-NL" sz="2800"/>
              <a:t>Lintbloemen</a:t>
            </a:r>
          </a:p>
          <a:p>
            <a:pPr>
              <a:buFontTx/>
              <a:buNone/>
            </a:pPr>
            <a:r>
              <a:rPr lang="nl-NL" sz="2800"/>
              <a:t>Schrale grond</a:t>
            </a:r>
          </a:p>
        </p:txBody>
      </p:sp>
      <p:pic>
        <p:nvPicPr>
          <p:cNvPr id="530439" name="Picture 7" descr="hieracium%20pilosella-muizenoor-01"/>
          <p:cNvPicPr>
            <a:picLocks noGrp="1" noChangeAspect="1" noChangeArrowheads="1"/>
          </p:cNvPicPr>
          <p:nvPr>
            <p:ph sz="quarter" idx="2"/>
          </p:nvPr>
        </p:nvPicPr>
        <p:blipFill>
          <a:blip r:embed="rId2" cstate="print"/>
          <a:srcRect/>
          <a:stretch>
            <a:fillRect/>
          </a:stretch>
        </p:blipFill>
        <p:spPr>
          <a:xfrm>
            <a:off x="4644008" y="1175575"/>
            <a:ext cx="3676641" cy="2757481"/>
          </a:xfrm>
          <a:noFill/>
          <a:ln/>
        </p:spPr>
      </p:pic>
      <p:pic>
        <p:nvPicPr>
          <p:cNvPr id="530440" name="Picture 8" descr="hieracium%20pilosella-muizenoor-08"/>
          <p:cNvPicPr>
            <a:picLocks noGrp="1" noChangeAspect="1" noChangeArrowheads="1"/>
          </p:cNvPicPr>
          <p:nvPr>
            <p:ph sz="quarter" idx="3"/>
          </p:nvPr>
        </p:nvPicPr>
        <p:blipFill>
          <a:blip r:embed="rId3" cstate="print"/>
          <a:srcRect/>
          <a:stretch>
            <a:fillRect/>
          </a:stretch>
        </p:blipFill>
        <p:spPr>
          <a:xfrm>
            <a:off x="4644008" y="3861048"/>
            <a:ext cx="3744416" cy="2808822"/>
          </a:xfrm>
          <a:noFill/>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r>
              <a:rPr lang="nl-NL"/>
              <a:t>Kaal knopkruid</a:t>
            </a:r>
          </a:p>
        </p:txBody>
      </p:sp>
      <p:sp>
        <p:nvSpPr>
          <p:cNvPr id="359427" name="Rectangle 3"/>
          <p:cNvSpPr>
            <a:spLocks noGrp="1" noChangeArrowheads="1"/>
          </p:cNvSpPr>
          <p:nvPr>
            <p:ph type="body" sz="half" idx="1"/>
          </p:nvPr>
        </p:nvSpPr>
        <p:spPr/>
        <p:txBody>
          <a:bodyPr/>
          <a:lstStyle/>
          <a:p>
            <a:pPr>
              <a:buFontTx/>
              <a:buNone/>
            </a:pPr>
            <a:r>
              <a:rPr lang="nl-NL" sz="2800"/>
              <a:t>Kaal knopkruid</a:t>
            </a:r>
          </a:p>
          <a:p>
            <a:pPr>
              <a:buFontTx/>
              <a:buNone/>
            </a:pPr>
            <a:r>
              <a:rPr lang="nl-NL" sz="2800" i="1"/>
              <a:t>Galinsoga parviflora</a:t>
            </a:r>
          </a:p>
          <a:p>
            <a:pPr>
              <a:buFontTx/>
              <a:buNone/>
            </a:pPr>
            <a:r>
              <a:rPr lang="nl-NL" sz="2800"/>
              <a:t>Tegenover elkaar staande blaadjes</a:t>
            </a:r>
          </a:p>
          <a:p>
            <a:pPr>
              <a:buFontTx/>
              <a:buNone/>
            </a:pPr>
            <a:r>
              <a:rPr lang="nl-NL" sz="2800"/>
              <a:t>Kleine bloempjes</a:t>
            </a:r>
          </a:p>
          <a:p>
            <a:pPr>
              <a:buFontTx/>
              <a:buNone/>
            </a:pPr>
            <a:r>
              <a:rPr lang="nl-NL" sz="2800"/>
              <a:t>Maakt zeer veel zaad</a:t>
            </a:r>
          </a:p>
        </p:txBody>
      </p:sp>
      <p:pic>
        <p:nvPicPr>
          <p:cNvPr id="359432" name="Picture 8" descr="galinsoga%20parviflora-kaal%20knopkruid-01"/>
          <p:cNvPicPr>
            <a:picLocks noGrp="1" noChangeAspect="1" noChangeArrowheads="1"/>
          </p:cNvPicPr>
          <p:nvPr>
            <p:ph sz="quarter" idx="3"/>
          </p:nvPr>
        </p:nvPicPr>
        <p:blipFill>
          <a:blip r:embed="rId3" cstate="print"/>
          <a:srcRect/>
          <a:stretch>
            <a:fillRect/>
          </a:stretch>
        </p:blipFill>
        <p:spPr>
          <a:xfrm>
            <a:off x="4787900" y="3622675"/>
            <a:ext cx="4356100" cy="3268663"/>
          </a:xfrm>
          <a:noFill/>
          <a:ln/>
        </p:spPr>
      </p:pic>
      <p:pic>
        <p:nvPicPr>
          <p:cNvPr id="359434" name="Picture 10" descr="galinsoga%20parviflora-kaal%20knopkruid-03"/>
          <p:cNvPicPr>
            <a:picLocks noGrp="1" noChangeAspect="1" noChangeArrowheads="1"/>
          </p:cNvPicPr>
          <p:nvPr>
            <p:ph sz="quarter" idx="2"/>
          </p:nvPr>
        </p:nvPicPr>
        <p:blipFill>
          <a:blip r:embed="rId4" cstate="print"/>
          <a:srcRect/>
          <a:stretch>
            <a:fillRect/>
          </a:stretch>
        </p:blipFill>
        <p:spPr>
          <a:xfrm>
            <a:off x="4787900" y="303213"/>
            <a:ext cx="4356100" cy="3268662"/>
          </a:xfrm>
          <a:noFill/>
          <a:ln/>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r>
              <a:rPr lang="nl-NL"/>
              <a:t>Gewoon duizendblad</a:t>
            </a:r>
          </a:p>
        </p:txBody>
      </p:sp>
      <p:sp>
        <p:nvSpPr>
          <p:cNvPr id="361475" name="Rectangle 3"/>
          <p:cNvSpPr>
            <a:spLocks noGrp="1" noChangeArrowheads="1"/>
          </p:cNvSpPr>
          <p:nvPr>
            <p:ph type="body" sz="half" idx="1"/>
          </p:nvPr>
        </p:nvSpPr>
        <p:spPr/>
        <p:txBody>
          <a:bodyPr/>
          <a:lstStyle/>
          <a:p>
            <a:pPr>
              <a:buFontTx/>
              <a:buNone/>
            </a:pPr>
            <a:r>
              <a:rPr lang="nl-NL" sz="2800"/>
              <a:t>Gewoon duizendblad</a:t>
            </a:r>
          </a:p>
          <a:p>
            <a:pPr>
              <a:buFontTx/>
              <a:buNone/>
            </a:pPr>
            <a:r>
              <a:rPr lang="nl-NL" sz="2800" i="1"/>
              <a:t>Achillea millefolium</a:t>
            </a:r>
          </a:p>
          <a:p>
            <a:pPr>
              <a:buFontTx/>
              <a:buNone/>
            </a:pPr>
            <a:r>
              <a:rPr lang="nl-NL" sz="2800"/>
              <a:t>Geveerde bladeren als een varen</a:t>
            </a:r>
          </a:p>
          <a:p>
            <a:pPr>
              <a:buFontTx/>
              <a:buNone/>
            </a:pPr>
            <a:r>
              <a:rPr lang="nl-NL" sz="2800"/>
              <a:t>Bloemen in trosvorm</a:t>
            </a:r>
          </a:p>
          <a:p>
            <a:pPr>
              <a:buFontTx/>
              <a:buNone/>
            </a:pPr>
            <a:r>
              <a:rPr lang="nl-NL" sz="2800"/>
              <a:t>Meerjarig, wegbermen</a:t>
            </a:r>
          </a:p>
        </p:txBody>
      </p:sp>
      <p:pic>
        <p:nvPicPr>
          <p:cNvPr id="361478" name="Picture 6" descr="Achillea_millefolium-gewoon_duizendblad01"/>
          <p:cNvPicPr>
            <a:picLocks noGrp="1" noChangeAspect="1" noChangeArrowheads="1"/>
          </p:cNvPicPr>
          <p:nvPr>
            <p:ph sz="quarter" idx="2"/>
          </p:nvPr>
        </p:nvPicPr>
        <p:blipFill>
          <a:blip r:embed="rId3" cstate="print"/>
          <a:srcRect/>
          <a:stretch>
            <a:fillRect/>
          </a:stretch>
        </p:blipFill>
        <p:spPr>
          <a:xfrm>
            <a:off x="4572000" y="0"/>
            <a:ext cx="4572000" cy="3429000"/>
          </a:xfrm>
          <a:noFill/>
          <a:ln/>
        </p:spPr>
      </p:pic>
      <p:pic>
        <p:nvPicPr>
          <p:cNvPr id="361479" name="Picture 7" descr="Achillea%20millefolium-08%20gewoon%20duizendblad1%20H3"/>
          <p:cNvPicPr>
            <a:picLocks noGrp="1" noChangeAspect="1" noChangeArrowheads="1"/>
          </p:cNvPicPr>
          <p:nvPr>
            <p:ph sz="quarter" idx="3"/>
          </p:nvPr>
        </p:nvPicPr>
        <p:blipFill>
          <a:blip r:embed="rId4" cstate="print"/>
          <a:srcRect/>
          <a:stretch>
            <a:fillRect/>
          </a:stretch>
        </p:blipFill>
        <p:spPr>
          <a:xfrm>
            <a:off x="4572000" y="3427413"/>
            <a:ext cx="4572000" cy="3430587"/>
          </a:xfrm>
          <a:noFill/>
          <a:ln/>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p:txBody>
          <a:bodyPr/>
          <a:lstStyle/>
          <a:p>
            <a:r>
              <a:rPr lang="nl-NL"/>
              <a:t>Canadese fijnstraal</a:t>
            </a:r>
          </a:p>
        </p:txBody>
      </p:sp>
      <p:sp>
        <p:nvSpPr>
          <p:cNvPr id="608259" name="Rectangle 3"/>
          <p:cNvSpPr>
            <a:spLocks noGrp="1" noChangeArrowheads="1"/>
          </p:cNvSpPr>
          <p:nvPr>
            <p:ph type="body" idx="1"/>
          </p:nvPr>
        </p:nvSpPr>
        <p:spPr/>
        <p:txBody>
          <a:bodyPr/>
          <a:lstStyle/>
          <a:p>
            <a:endParaRPr lang="nl-NL"/>
          </a:p>
        </p:txBody>
      </p:sp>
      <p:pic>
        <p:nvPicPr>
          <p:cNvPr id="608261" name="Picture 5" descr="Canadese%20fijnstraal%20vegetatief%202-Canadese%20fijnstraal%20vegetatief%202-1"/>
          <p:cNvPicPr>
            <a:picLocks noChangeAspect="1" noChangeArrowheads="1"/>
          </p:cNvPicPr>
          <p:nvPr/>
        </p:nvPicPr>
        <p:blipFill>
          <a:blip r:embed="rId2" cstate="print"/>
          <a:srcRect/>
          <a:stretch>
            <a:fillRect/>
          </a:stretch>
        </p:blipFill>
        <p:spPr bwMode="auto">
          <a:xfrm>
            <a:off x="4024313" y="3017838"/>
            <a:ext cx="5119687" cy="3840162"/>
          </a:xfrm>
          <a:prstGeom prst="rect">
            <a:avLst/>
          </a:prstGeom>
          <a:noFill/>
        </p:spPr>
      </p:pic>
      <p:pic>
        <p:nvPicPr>
          <p:cNvPr id="608263" name="Picture 7" descr="canadese%20fijnstraal%20bloei%202-canadese%20fijnstraal%20bloei%202-1"/>
          <p:cNvPicPr>
            <a:picLocks noChangeAspect="1" noChangeArrowheads="1"/>
          </p:cNvPicPr>
          <p:nvPr/>
        </p:nvPicPr>
        <p:blipFill>
          <a:blip r:embed="rId3" cstate="print"/>
          <a:srcRect/>
          <a:stretch>
            <a:fillRect/>
          </a:stretch>
        </p:blipFill>
        <p:spPr bwMode="auto">
          <a:xfrm>
            <a:off x="5581650" y="549275"/>
            <a:ext cx="3562350" cy="2667000"/>
          </a:xfrm>
          <a:prstGeom prst="rect">
            <a:avLst/>
          </a:prstGeom>
          <a:noFill/>
        </p:spPr>
      </p:pic>
      <p:pic>
        <p:nvPicPr>
          <p:cNvPr id="608265" name="Picture 9" descr="canadese%20fijnstraal%20bloei-canadese%20fijnstraal%20bloei-1"/>
          <p:cNvPicPr>
            <a:picLocks noChangeAspect="1" noChangeArrowheads="1"/>
          </p:cNvPicPr>
          <p:nvPr/>
        </p:nvPicPr>
        <p:blipFill>
          <a:blip r:embed="rId4" cstate="print"/>
          <a:srcRect/>
          <a:stretch>
            <a:fillRect/>
          </a:stretch>
        </p:blipFill>
        <p:spPr bwMode="auto">
          <a:xfrm>
            <a:off x="0" y="1412875"/>
            <a:ext cx="6084888" cy="4564063"/>
          </a:xfrm>
          <a:prstGeom prst="rect">
            <a:avLst/>
          </a:prstGeom>
          <a:noFill/>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4"/>
          <p:cNvSpPr>
            <a:spLocks noGrp="1" noChangeArrowheads="1"/>
          </p:cNvSpPr>
          <p:nvPr>
            <p:ph type="title"/>
          </p:nvPr>
        </p:nvSpPr>
        <p:spPr/>
        <p:txBody>
          <a:bodyPr/>
          <a:lstStyle/>
          <a:p>
            <a:r>
              <a:rPr lang="nl-NL"/>
              <a:t>Kamille (echte)</a:t>
            </a:r>
          </a:p>
        </p:txBody>
      </p:sp>
      <p:sp>
        <p:nvSpPr>
          <p:cNvPr id="112651" name="Rectangle 11"/>
          <p:cNvSpPr>
            <a:spLocks noGrp="1" noChangeArrowheads="1"/>
          </p:cNvSpPr>
          <p:nvPr>
            <p:ph type="body" sz="half" idx="1"/>
          </p:nvPr>
        </p:nvSpPr>
        <p:spPr/>
        <p:txBody>
          <a:bodyPr/>
          <a:lstStyle/>
          <a:p>
            <a:pPr>
              <a:buFontTx/>
              <a:buNone/>
            </a:pPr>
            <a:r>
              <a:rPr lang="nl-NL" sz="2800"/>
              <a:t>Echte kamille</a:t>
            </a:r>
          </a:p>
          <a:p>
            <a:pPr>
              <a:buFontTx/>
              <a:buNone/>
            </a:pPr>
            <a:r>
              <a:rPr lang="nl-NL" sz="2800" i="1"/>
              <a:t>Matricaria recutita</a:t>
            </a:r>
          </a:p>
          <a:p>
            <a:pPr>
              <a:buFontTx/>
              <a:buNone/>
            </a:pPr>
            <a:r>
              <a:rPr lang="nl-NL" sz="2800"/>
              <a:t>Vochthoudende grond, vooral enige verslempte grond</a:t>
            </a:r>
          </a:p>
          <a:p>
            <a:pPr>
              <a:buFontTx/>
              <a:buNone/>
            </a:pPr>
            <a:r>
              <a:rPr lang="nl-NL" sz="2800"/>
              <a:t>Ovaal kiemblad</a:t>
            </a:r>
          </a:p>
          <a:p>
            <a:pPr>
              <a:buFontTx/>
              <a:buNone/>
            </a:pPr>
            <a:r>
              <a:rPr lang="nl-NL" sz="2800"/>
              <a:t>Sterke kamillegeur</a:t>
            </a:r>
          </a:p>
          <a:p>
            <a:pPr>
              <a:buFontTx/>
              <a:buNone/>
            </a:pPr>
            <a:r>
              <a:rPr lang="nl-NL" sz="2800"/>
              <a:t>Bloembodem hoog</a:t>
            </a:r>
          </a:p>
        </p:txBody>
      </p:sp>
      <p:pic>
        <p:nvPicPr>
          <p:cNvPr id="112648" name="Picture 8" descr="kamille echte"/>
          <p:cNvPicPr>
            <a:picLocks noGrp="1" noChangeAspect="1" noChangeArrowheads="1"/>
          </p:cNvPicPr>
          <p:nvPr>
            <p:ph sz="half" idx="2"/>
          </p:nvPr>
        </p:nvPicPr>
        <p:blipFill>
          <a:blip r:embed="rId3" cstate="print"/>
          <a:srcRect/>
          <a:stretch>
            <a:fillRect/>
          </a:stretch>
        </p:blipFill>
        <p:spPr>
          <a:xfrm>
            <a:off x="0" y="615950"/>
            <a:ext cx="6156325" cy="4618038"/>
          </a:xfrm>
          <a:noFill/>
          <a:ln/>
        </p:spPr>
      </p:pic>
      <p:pic>
        <p:nvPicPr>
          <p:cNvPr id="112649" name="Picture 9" descr="kamille echte bloem zijkant"/>
          <p:cNvPicPr>
            <a:picLocks noGrp="1" noChangeAspect="1" noChangeArrowheads="1"/>
          </p:cNvPicPr>
          <p:nvPr>
            <p:ph sz="quarter" idx="4294967295"/>
          </p:nvPr>
        </p:nvPicPr>
        <p:blipFill>
          <a:blip r:embed="rId4" cstate="print"/>
          <a:srcRect/>
          <a:stretch>
            <a:fillRect/>
          </a:stretch>
        </p:blipFill>
        <p:spPr>
          <a:xfrm>
            <a:off x="4427538" y="0"/>
            <a:ext cx="4716462" cy="3538538"/>
          </a:xfrm>
          <a:noFill/>
          <a:ln/>
        </p:spPr>
      </p:pic>
      <p:pic>
        <p:nvPicPr>
          <p:cNvPr id="112650" name="Picture 10"/>
          <p:cNvPicPr>
            <a:picLocks noGrp="1" noChangeAspect="1" noChangeArrowheads="1"/>
          </p:cNvPicPr>
          <p:nvPr>
            <p:ph sz="quarter" idx="4294967295"/>
          </p:nvPr>
        </p:nvPicPr>
        <p:blipFill>
          <a:blip r:embed="rId5" cstate="print"/>
          <a:srcRect/>
          <a:stretch>
            <a:fillRect/>
          </a:stretch>
        </p:blipFill>
        <p:spPr>
          <a:xfrm>
            <a:off x="4427538" y="3810000"/>
            <a:ext cx="4716462" cy="3030538"/>
          </a:xfrm>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65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5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65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6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1" grpId="0" build="p"/>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8148" name="Rectangle 4"/>
          <p:cNvSpPr>
            <a:spLocks noGrp="1" noChangeArrowheads="1"/>
          </p:cNvSpPr>
          <p:nvPr>
            <p:ph type="title"/>
          </p:nvPr>
        </p:nvSpPr>
        <p:spPr/>
        <p:txBody>
          <a:bodyPr/>
          <a:lstStyle/>
          <a:p>
            <a:r>
              <a:rPr lang="nl-NL"/>
              <a:t>Valse kamille</a:t>
            </a:r>
          </a:p>
        </p:txBody>
      </p:sp>
      <p:sp>
        <p:nvSpPr>
          <p:cNvPr id="518149" name="Rectangle 5"/>
          <p:cNvSpPr>
            <a:spLocks noGrp="1" noChangeArrowheads="1"/>
          </p:cNvSpPr>
          <p:nvPr>
            <p:ph type="body" sz="half" idx="1"/>
          </p:nvPr>
        </p:nvSpPr>
        <p:spPr/>
        <p:txBody>
          <a:bodyPr/>
          <a:lstStyle/>
          <a:p>
            <a:pPr>
              <a:buFontTx/>
              <a:buNone/>
            </a:pPr>
            <a:r>
              <a:rPr lang="nl-NL" sz="2800"/>
              <a:t>Valse kamille</a:t>
            </a:r>
          </a:p>
          <a:p>
            <a:pPr>
              <a:buFontTx/>
              <a:buNone/>
            </a:pPr>
            <a:r>
              <a:rPr lang="nl-NL" sz="2800" i="1"/>
              <a:t>Anthemis arvensis</a:t>
            </a:r>
          </a:p>
          <a:p>
            <a:pPr>
              <a:buFontTx/>
              <a:buNone/>
            </a:pPr>
            <a:r>
              <a:rPr lang="nl-NL" sz="2800"/>
              <a:t>Geurt niet</a:t>
            </a:r>
          </a:p>
          <a:p>
            <a:pPr>
              <a:buFontTx/>
              <a:buNone/>
            </a:pPr>
            <a:r>
              <a:rPr lang="nl-NL" sz="2800"/>
              <a:t>Arme zandige grond</a:t>
            </a:r>
          </a:p>
          <a:p>
            <a:pPr>
              <a:buFontTx/>
              <a:buNone/>
            </a:pPr>
            <a:r>
              <a:rPr lang="nl-NL" sz="2800"/>
              <a:t>Eenjarig. Herstkiemer</a:t>
            </a:r>
          </a:p>
        </p:txBody>
      </p:sp>
      <p:pic>
        <p:nvPicPr>
          <p:cNvPr id="518152" name="Picture 8" descr="valse kamille2"/>
          <p:cNvPicPr>
            <a:picLocks noGrp="1" noChangeAspect="1" noChangeArrowheads="1"/>
          </p:cNvPicPr>
          <p:nvPr>
            <p:ph sz="quarter" idx="2"/>
          </p:nvPr>
        </p:nvPicPr>
        <p:blipFill>
          <a:blip r:embed="rId2" cstate="print"/>
          <a:srcRect/>
          <a:stretch>
            <a:fillRect/>
          </a:stretch>
        </p:blipFill>
        <p:spPr>
          <a:xfrm>
            <a:off x="1763713" y="1600200"/>
            <a:ext cx="6473825" cy="4503738"/>
          </a:xfrm>
          <a:noFill/>
          <a:ln/>
        </p:spPr>
      </p:pic>
      <p:pic>
        <p:nvPicPr>
          <p:cNvPr id="518153" name="Picture 9" descr="valse kamille"/>
          <p:cNvPicPr>
            <a:picLocks noGrp="1" noChangeAspect="1" noChangeArrowheads="1"/>
          </p:cNvPicPr>
          <p:nvPr>
            <p:ph sz="quarter" idx="3"/>
          </p:nvPr>
        </p:nvPicPr>
        <p:blipFill>
          <a:blip r:embed="rId3" cstate="print"/>
          <a:srcRect/>
          <a:stretch>
            <a:fillRect/>
          </a:stretch>
        </p:blipFill>
        <p:spPr>
          <a:xfrm>
            <a:off x="5148263" y="3903663"/>
            <a:ext cx="3024187" cy="2268537"/>
          </a:xfrm>
          <a:noFill/>
          <a:ln/>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463" name="Rectangle 7"/>
          <p:cNvSpPr>
            <a:spLocks noGrp="1" noChangeArrowheads="1"/>
          </p:cNvSpPr>
          <p:nvPr>
            <p:ph type="title"/>
          </p:nvPr>
        </p:nvSpPr>
        <p:spPr/>
        <p:txBody>
          <a:bodyPr/>
          <a:lstStyle/>
          <a:p>
            <a:r>
              <a:rPr lang="nl-NL"/>
              <a:t>Schijfkamille</a:t>
            </a:r>
          </a:p>
        </p:txBody>
      </p:sp>
      <p:sp>
        <p:nvSpPr>
          <p:cNvPr id="147464" name="Rectangle 8"/>
          <p:cNvSpPr>
            <a:spLocks noGrp="1" noChangeArrowheads="1"/>
          </p:cNvSpPr>
          <p:nvPr>
            <p:ph type="body" sz="half" idx="1"/>
          </p:nvPr>
        </p:nvSpPr>
        <p:spPr/>
        <p:txBody>
          <a:bodyPr/>
          <a:lstStyle/>
          <a:p>
            <a:pPr>
              <a:lnSpc>
                <a:spcPct val="90000"/>
              </a:lnSpc>
              <a:buFontTx/>
              <a:buNone/>
            </a:pPr>
            <a:r>
              <a:rPr lang="nl-NL" sz="2800"/>
              <a:t>Schijfkamille</a:t>
            </a:r>
          </a:p>
          <a:p>
            <a:pPr>
              <a:lnSpc>
                <a:spcPct val="90000"/>
              </a:lnSpc>
              <a:buFontTx/>
              <a:buNone/>
            </a:pPr>
            <a:r>
              <a:rPr lang="nl-NL" sz="2800" i="1"/>
              <a:t>Matricaria discoidea</a:t>
            </a:r>
            <a:endParaRPr lang="nl-NL" sz="2800"/>
          </a:p>
          <a:p>
            <a:pPr>
              <a:lnSpc>
                <a:spcPct val="90000"/>
              </a:lnSpc>
              <a:buFontTx/>
              <a:buNone/>
            </a:pPr>
            <a:r>
              <a:rPr lang="nl-NL" sz="2800"/>
              <a:t>Stikstofrijke grond met slechte bodemstructuur</a:t>
            </a:r>
          </a:p>
          <a:p>
            <a:pPr>
              <a:lnSpc>
                <a:spcPct val="90000"/>
              </a:lnSpc>
              <a:buFontTx/>
              <a:buNone/>
            </a:pPr>
            <a:r>
              <a:rPr lang="nl-NL" sz="2800"/>
              <a:t>Kiemblad is dikker dan bij echte kamille</a:t>
            </a:r>
          </a:p>
          <a:p>
            <a:pPr>
              <a:lnSpc>
                <a:spcPct val="90000"/>
              </a:lnSpc>
              <a:buFontTx/>
              <a:buNone/>
            </a:pPr>
            <a:r>
              <a:rPr lang="nl-NL" sz="2800"/>
              <a:t>Geen witte straalbloemen</a:t>
            </a:r>
          </a:p>
          <a:p>
            <a:pPr>
              <a:lnSpc>
                <a:spcPct val="90000"/>
              </a:lnSpc>
              <a:buFontTx/>
              <a:buNone/>
            </a:pPr>
            <a:r>
              <a:rPr lang="nl-NL" sz="2800"/>
              <a:t>Hoge bloembodem</a:t>
            </a:r>
            <a:endParaRPr lang="nl-NL" sz="2800" i="1"/>
          </a:p>
        </p:txBody>
      </p:sp>
      <p:pic>
        <p:nvPicPr>
          <p:cNvPr id="147467" name="Picture 11"/>
          <p:cNvPicPr>
            <a:picLocks noGrp="1" noChangeAspect="1" noChangeArrowheads="1"/>
          </p:cNvPicPr>
          <p:nvPr>
            <p:ph sz="quarter" idx="2"/>
          </p:nvPr>
        </p:nvPicPr>
        <p:blipFill>
          <a:blip r:embed="rId3" cstate="print"/>
          <a:srcRect/>
          <a:stretch>
            <a:fillRect/>
          </a:stretch>
        </p:blipFill>
        <p:spPr>
          <a:xfrm>
            <a:off x="4716463" y="0"/>
            <a:ext cx="4427537" cy="3508375"/>
          </a:xfrm>
          <a:ln/>
        </p:spPr>
      </p:pic>
      <p:pic>
        <p:nvPicPr>
          <p:cNvPr id="147468" name="Picture 12"/>
          <p:cNvPicPr>
            <a:picLocks noGrp="1" noChangeAspect="1" noChangeArrowheads="1"/>
          </p:cNvPicPr>
          <p:nvPr>
            <p:ph sz="quarter" idx="3"/>
          </p:nvPr>
        </p:nvPicPr>
        <p:blipFill>
          <a:blip r:embed="rId4" cstate="print"/>
          <a:srcRect/>
          <a:stretch>
            <a:fillRect/>
          </a:stretch>
        </p:blipFill>
        <p:spPr>
          <a:xfrm>
            <a:off x="4716463" y="3544888"/>
            <a:ext cx="4427537" cy="3325812"/>
          </a:xfrm>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46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746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46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746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746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74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4" grpId="0" build="p"/>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a:xfrm>
            <a:off x="323850" y="549275"/>
            <a:ext cx="8229600" cy="1143000"/>
          </a:xfrm>
        </p:spPr>
        <p:txBody>
          <a:bodyPr/>
          <a:lstStyle/>
          <a:p>
            <a:pPr algn="l"/>
            <a:r>
              <a:rPr lang="nl-NL"/>
              <a:t>Bijvoet</a:t>
            </a:r>
          </a:p>
        </p:txBody>
      </p:sp>
      <p:sp>
        <p:nvSpPr>
          <p:cNvPr id="630787" name="Rectangle 3"/>
          <p:cNvSpPr>
            <a:spLocks noGrp="1" noChangeArrowheads="1"/>
          </p:cNvSpPr>
          <p:nvPr>
            <p:ph type="body" idx="1"/>
          </p:nvPr>
        </p:nvSpPr>
        <p:spPr/>
        <p:txBody>
          <a:bodyPr/>
          <a:lstStyle/>
          <a:p>
            <a:pPr>
              <a:buFontTx/>
              <a:buNone/>
            </a:pPr>
            <a:r>
              <a:rPr lang="nl-NL"/>
              <a:t>(</a:t>
            </a:r>
            <a:r>
              <a:rPr lang="nl-NL" i="1"/>
              <a:t>Artimisia vulgaris)</a:t>
            </a:r>
          </a:p>
          <a:p>
            <a:pPr>
              <a:buFontTx/>
              <a:buNone/>
            </a:pPr>
            <a:r>
              <a:rPr lang="nl-NL"/>
              <a:t>Zandige grond</a:t>
            </a:r>
          </a:p>
          <a:p>
            <a:pPr>
              <a:buFontTx/>
              <a:buNone/>
            </a:pPr>
            <a:r>
              <a:rPr lang="nl-NL"/>
              <a:t>Overblijvend wortelstok</a:t>
            </a:r>
          </a:p>
          <a:p>
            <a:pPr>
              <a:buFontTx/>
              <a:buNone/>
            </a:pPr>
            <a:r>
              <a:rPr lang="nl-NL"/>
              <a:t>Vooral in bermen, </a:t>
            </a:r>
          </a:p>
          <a:p>
            <a:pPr>
              <a:buFontTx/>
              <a:buNone/>
            </a:pPr>
            <a:r>
              <a:rPr lang="nl-NL"/>
              <a:t>Industrieterrein, etc.</a:t>
            </a:r>
          </a:p>
        </p:txBody>
      </p:sp>
      <p:pic>
        <p:nvPicPr>
          <p:cNvPr id="630789" name="Picture 5" descr="artemisia%20vulgaris-bijvoet-09219"/>
          <p:cNvPicPr>
            <a:picLocks noChangeAspect="1" noChangeArrowheads="1"/>
          </p:cNvPicPr>
          <p:nvPr/>
        </p:nvPicPr>
        <p:blipFill>
          <a:blip r:embed="rId2" cstate="print"/>
          <a:srcRect/>
          <a:stretch>
            <a:fillRect/>
          </a:stretch>
        </p:blipFill>
        <p:spPr bwMode="auto">
          <a:xfrm>
            <a:off x="3492500" y="0"/>
            <a:ext cx="5651500" cy="4238625"/>
          </a:xfrm>
          <a:prstGeom prst="rect">
            <a:avLst/>
          </a:prstGeom>
          <a:noFill/>
        </p:spPr>
      </p:pic>
      <p:pic>
        <p:nvPicPr>
          <p:cNvPr id="630791" name="Picture 7" descr="Artemisia%20vulgaris_4573"/>
          <p:cNvPicPr>
            <a:picLocks noChangeAspect="1" noChangeArrowheads="1"/>
          </p:cNvPicPr>
          <p:nvPr/>
        </p:nvPicPr>
        <p:blipFill>
          <a:blip r:embed="rId3" cstate="print"/>
          <a:srcRect/>
          <a:stretch>
            <a:fillRect/>
          </a:stretch>
        </p:blipFill>
        <p:spPr bwMode="auto">
          <a:xfrm>
            <a:off x="0" y="2968625"/>
            <a:ext cx="5184775" cy="3889375"/>
          </a:xfrm>
          <a:prstGeom prst="rect">
            <a:avLst/>
          </a:prstGeom>
          <a:noFill/>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4"/>
          <p:cNvSpPr>
            <a:spLocks noGrp="1" noChangeArrowheads="1"/>
          </p:cNvSpPr>
          <p:nvPr>
            <p:ph type="title"/>
          </p:nvPr>
        </p:nvSpPr>
        <p:spPr/>
        <p:txBody>
          <a:bodyPr/>
          <a:lstStyle/>
          <a:p>
            <a:r>
              <a:rPr lang="nl-NL" dirty="0"/>
              <a:t>Akkerdistel</a:t>
            </a:r>
          </a:p>
        </p:txBody>
      </p:sp>
      <p:sp>
        <p:nvSpPr>
          <p:cNvPr id="118797" name="Rectangle 13"/>
          <p:cNvSpPr>
            <a:spLocks noGrp="1" noChangeArrowheads="1"/>
          </p:cNvSpPr>
          <p:nvPr>
            <p:ph type="body" sz="half" idx="1"/>
          </p:nvPr>
        </p:nvSpPr>
        <p:spPr/>
        <p:txBody>
          <a:bodyPr/>
          <a:lstStyle/>
          <a:p>
            <a:pPr>
              <a:lnSpc>
                <a:spcPct val="90000"/>
              </a:lnSpc>
              <a:buFontTx/>
              <a:buNone/>
            </a:pPr>
            <a:r>
              <a:rPr lang="nl-NL" sz="2800" dirty="0"/>
              <a:t>Akkerdistel</a:t>
            </a:r>
          </a:p>
          <a:p>
            <a:pPr>
              <a:lnSpc>
                <a:spcPct val="90000"/>
              </a:lnSpc>
              <a:buFontTx/>
              <a:buNone/>
            </a:pPr>
            <a:r>
              <a:rPr lang="nl-NL" sz="2800" i="1" dirty="0" err="1"/>
              <a:t>Cirsium</a:t>
            </a:r>
            <a:r>
              <a:rPr lang="nl-NL" sz="2800" i="1" dirty="0"/>
              <a:t> </a:t>
            </a:r>
            <a:r>
              <a:rPr lang="nl-NL" sz="2800" i="1" dirty="0" err="1"/>
              <a:t>arvense</a:t>
            </a:r>
            <a:endParaRPr lang="nl-NL" sz="2800" dirty="0"/>
          </a:p>
          <a:p>
            <a:pPr>
              <a:lnSpc>
                <a:spcPct val="90000"/>
              </a:lnSpc>
              <a:buFontTx/>
              <a:buNone/>
            </a:pPr>
            <a:r>
              <a:rPr lang="nl-NL" sz="2800" dirty="0"/>
              <a:t>Praktisch alle gronden</a:t>
            </a:r>
          </a:p>
          <a:p>
            <a:pPr>
              <a:lnSpc>
                <a:spcPct val="90000"/>
              </a:lnSpc>
              <a:buFontTx/>
              <a:buNone/>
            </a:pPr>
            <a:r>
              <a:rPr lang="nl-NL" sz="2800" dirty="0"/>
              <a:t>Donkergroen, vlezig</a:t>
            </a:r>
          </a:p>
          <a:p>
            <a:pPr>
              <a:lnSpc>
                <a:spcPct val="90000"/>
              </a:lnSpc>
              <a:buFontTx/>
              <a:buNone/>
            </a:pPr>
            <a:r>
              <a:rPr lang="nl-NL" sz="2800" dirty="0"/>
              <a:t>Stekelige bladranden</a:t>
            </a:r>
          </a:p>
          <a:p>
            <a:pPr>
              <a:lnSpc>
                <a:spcPct val="90000"/>
              </a:lnSpc>
              <a:buFontTx/>
              <a:buNone/>
            </a:pPr>
            <a:r>
              <a:rPr lang="nl-NL" sz="2800" dirty="0"/>
              <a:t>Paarsrode bloemen</a:t>
            </a:r>
          </a:p>
          <a:p>
            <a:pPr>
              <a:lnSpc>
                <a:spcPct val="90000"/>
              </a:lnSpc>
              <a:buFontTx/>
              <a:buNone/>
            </a:pPr>
            <a:r>
              <a:rPr lang="nl-NL" sz="2800" dirty="0"/>
              <a:t>Vermeerderd zich via zaad en ondergrondse uitlopers, overblijvend</a:t>
            </a:r>
          </a:p>
        </p:txBody>
      </p:sp>
      <p:pic>
        <p:nvPicPr>
          <p:cNvPr id="118794" name="Picture 10" descr="akkerdistel bloem"/>
          <p:cNvPicPr>
            <a:picLocks noGrp="1" noChangeAspect="1" noChangeArrowheads="1"/>
          </p:cNvPicPr>
          <p:nvPr>
            <p:ph sz="quarter" idx="2"/>
          </p:nvPr>
        </p:nvPicPr>
        <p:blipFill>
          <a:blip r:embed="rId3" cstate="print"/>
          <a:srcRect/>
          <a:stretch>
            <a:fillRect/>
          </a:stretch>
        </p:blipFill>
        <p:spPr>
          <a:xfrm>
            <a:off x="4500563" y="0"/>
            <a:ext cx="4643437" cy="3484563"/>
          </a:xfrm>
          <a:noFill/>
          <a:ln/>
        </p:spPr>
      </p:pic>
      <p:pic>
        <p:nvPicPr>
          <p:cNvPr id="118795" name="Picture 11"/>
          <p:cNvPicPr>
            <a:picLocks noGrp="1" noChangeAspect="1" noChangeArrowheads="1"/>
          </p:cNvPicPr>
          <p:nvPr>
            <p:ph sz="quarter" idx="3"/>
          </p:nvPr>
        </p:nvPicPr>
        <p:blipFill>
          <a:blip r:embed="rId4" cstate="print"/>
          <a:srcRect/>
          <a:stretch>
            <a:fillRect/>
          </a:stretch>
        </p:blipFill>
        <p:spPr>
          <a:xfrm>
            <a:off x="4572000" y="3460750"/>
            <a:ext cx="4572000" cy="3430588"/>
          </a:xfrm>
          <a:ln/>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2" y="2780928"/>
            <a:ext cx="5538192" cy="415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79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79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879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879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879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879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879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8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p:bldP spid="118797"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a:xfrm>
            <a:off x="457200" y="274638"/>
            <a:ext cx="5627688" cy="1143000"/>
          </a:xfrm>
        </p:spPr>
        <p:txBody>
          <a:bodyPr/>
          <a:lstStyle/>
          <a:p>
            <a:r>
              <a:rPr lang="nl-NL"/>
              <a:t>Speerdistel</a:t>
            </a:r>
          </a:p>
        </p:txBody>
      </p:sp>
      <p:sp>
        <p:nvSpPr>
          <p:cNvPr id="668675" name="Rectangle 3"/>
          <p:cNvSpPr>
            <a:spLocks noGrp="1" noChangeArrowheads="1"/>
          </p:cNvSpPr>
          <p:nvPr>
            <p:ph type="body" idx="1"/>
          </p:nvPr>
        </p:nvSpPr>
        <p:spPr/>
        <p:txBody>
          <a:bodyPr/>
          <a:lstStyle/>
          <a:p>
            <a:pPr>
              <a:buFontTx/>
              <a:buNone/>
            </a:pPr>
            <a:r>
              <a:rPr lang="nl-NL"/>
              <a:t>Speerdistel</a:t>
            </a:r>
          </a:p>
          <a:p>
            <a:pPr>
              <a:buFontTx/>
              <a:buNone/>
            </a:pPr>
            <a:r>
              <a:rPr lang="nl-NL" i="1"/>
              <a:t>Cirsium vulgare</a:t>
            </a:r>
          </a:p>
          <a:p>
            <a:pPr>
              <a:buFontTx/>
              <a:buNone/>
            </a:pPr>
            <a:r>
              <a:rPr lang="nl-NL"/>
              <a:t>Scherpste stekels</a:t>
            </a:r>
          </a:p>
        </p:txBody>
      </p:sp>
      <p:pic>
        <p:nvPicPr>
          <p:cNvPr id="668677" name="Picture 5" descr="Bestand:Speerdistel.jpg">
            <a:hlinkClick r:id="rId2"/>
          </p:cNvPr>
          <p:cNvPicPr>
            <a:picLocks noChangeAspect="1" noChangeArrowheads="1"/>
          </p:cNvPicPr>
          <p:nvPr/>
        </p:nvPicPr>
        <p:blipFill>
          <a:blip r:embed="rId3" cstate="print"/>
          <a:srcRect/>
          <a:stretch>
            <a:fillRect/>
          </a:stretch>
        </p:blipFill>
        <p:spPr bwMode="auto">
          <a:xfrm>
            <a:off x="5445125" y="0"/>
            <a:ext cx="3484563" cy="4365625"/>
          </a:xfrm>
          <a:prstGeom prst="rect">
            <a:avLst/>
          </a:prstGeom>
          <a:noFill/>
        </p:spPr>
      </p:pic>
      <p:pic>
        <p:nvPicPr>
          <p:cNvPr id="668679" name="Picture 7" descr="cirsium%20vulgare-speerdistel-05658"/>
          <p:cNvPicPr>
            <a:picLocks noChangeAspect="1" noChangeArrowheads="1"/>
          </p:cNvPicPr>
          <p:nvPr/>
        </p:nvPicPr>
        <p:blipFill>
          <a:blip r:embed="rId4" cstate="print"/>
          <a:srcRect/>
          <a:stretch>
            <a:fillRect/>
          </a:stretch>
        </p:blipFill>
        <p:spPr bwMode="auto">
          <a:xfrm>
            <a:off x="468313" y="2781300"/>
            <a:ext cx="5002212" cy="3751263"/>
          </a:xfrm>
          <a:prstGeom prst="rect">
            <a:avLst/>
          </a:prstGeo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4291</TotalTime>
  <Words>1925</Words>
  <Application>Microsoft Office PowerPoint</Application>
  <PresentationFormat>Diavoorstelling (4:3)</PresentationFormat>
  <Paragraphs>731</Paragraphs>
  <Slides>132</Slides>
  <Notes>69</Notes>
  <HiddenSlides>80</HiddenSlides>
  <MMClips>0</MMClips>
  <ScaleCrop>false</ScaleCrop>
  <HeadingPairs>
    <vt:vector size="4" baseType="variant">
      <vt:variant>
        <vt:lpstr>Thema</vt:lpstr>
      </vt:variant>
      <vt:variant>
        <vt:i4>1</vt:i4>
      </vt:variant>
      <vt:variant>
        <vt:lpstr>Diatitels</vt:lpstr>
      </vt:variant>
      <vt:variant>
        <vt:i4>132</vt:i4>
      </vt:variant>
    </vt:vector>
  </HeadingPairs>
  <TitlesOfParts>
    <vt:vector size="133" baseType="lpstr">
      <vt:lpstr>Office-thema</vt:lpstr>
      <vt:lpstr>Onkruiden 2011</vt:lpstr>
      <vt:lpstr>Levermossen</vt:lpstr>
      <vt:lpstr>Heermoes / Paardenstaart</vt:lpstr>
      <vt:lpstr>Grote brandnetel</vt:lpstr>
      <vt:lpstr>Kleine brandnetel</vt:lpstr>
      <vt:lpstr>Japanse duizendknoop</vt:lpstr>
      <vt:lpstr>Perzikkruid</vt:lpstr>
      <vt:lpstr>Varkensgras</vt:lpstr>
      <vt:lpstr>Waterpeper</vt:lpstr>
      <vt:lpstr>Veenwortel</vt:lpstr>
      <vt:lpstr>Veenwortel</vt:lpstr>
      <vt:lpstr>Zwaluwtong</vt:lpstr>
      <vt:lpstr>Viltige duizendknoop</vt:lpstr>
      <vt:lpstr>veldzuring</vt:lpstr>
      <vt:lpstr>Ridderzuring</vt:lpstr>
      <vt:lpstr>Schapezuring</vt:lpstr>
      <vt:lpstr>Krulzuring</vt:lpstr>
      <vt:lpstr>Vogelmuur</vt:lpstr>
      <vt:lpstr>Gewone hoornbloem</vt:lpstr>
      <vt:lpstr>Hoornbloem (akker)</vt:lpstr>
      <vt:lpstr>Gewone spurrie</vt:lpstr>
      <vt:lpstr>Hennep</vt:lpstr>
      <vt:lpstr>Melganzenvoet</vt:lpstr>
      <vt:lpstr>Korrelganzevoet</vt:lpstr>
      <vt:lpstr>Spiesmelde</vt:lpstr>
      <vt:lpstr>Stippelganzevoet</vt:lpstr>
      <vt:lpstr>Tuinmelde</vt:lpstr>
      <vt:lpstr>Uitstaande melde</vt:lpstr>
      <vt:lpstr>Akkerboterbloem</vt:lpstr>
      <vt:lpstr>Kruipende boterbloem</vt:lpstr>
      <vt:lpstr>Scherpe boterbloem</vt:lpstr>
      <vt:lpstr>Speenkruid</vt:lpstr>
      <vt:lpstr>Speenkruid</vt:lpstr>
      <vt:lpstr>Klaproos</vt:lpstr>
      <vt:lpstr>Gewone duivenkervel</vt:lpstr>
      <vt:lpstr>Stinkende Gouwe</vt:lpstr>
      <vt:lpstr>Witte krodde</vt:lpstr>
      <vt:lpstr>Herik</vt:lpstr>
      <vt:lpstr>Akkerkers</vt:lpstr>
      <vt:lpstr>Herderstasje</vt:lpstr>
      <vt:lpstr>Kleine veldkers</vt:lpstr>
      <vt:lpstr>Pinksterbloem</vt:lpstr>
      <vt:lpstr>Vroegeling</vt:lpstr>
      <vt:lpstr>Kaasjeskruid</vt:lpstr>
      <vt:lpstr>Kroontjeskruid</vt:lpstr>
      <vt:lpstr>Tuinwolfsmelk</vt:lpstr>
      <vt:lpstr>Bingelkruid, eenjarig</vt:lpstr>
      <vt:lpstr>Gewone vrouwenmantel</vt:lpstr>
      <vt:lpstr>Leverkruid</vt:lpstr>
      <vt:lpstr>Zilverschoon</vt:lpstr>
      <vt:lpstr>Schijnaardbei</vt:lpstr>
      <vt:lpstr>Amerikaanse vogelkers</vt:lpstr>
      <vt:lpstr>Gewone braam</vt:lpstr>
      <vt:lpstr>Witte klaver</vt:lpstr>
      <vt:lpstr>Rode klaver</vt:lpstr>
      <vt:lpstr>Gewone rolklaver</vt:lpstr>
      <vt:lpstr>Vogelwikke</vt:lpstr>
      <vt:lpstr>Groot robertskruid</vt:lpstr>
      <vt:lpstr>Ooievaarsbek</vt:lpstr>
      <vt:lpstr>Springklaver</vt:lpstr>
      <vt:lpstr>Gewone Vlier</vt:lpstr>
      <vt:lpstr>Akkerwinde</vt:lpstr>
      <vt:lpstr>Haagwinde</vt:lpstr>
      <vt:lpstr>Zevenblad</vt:lpstr>
      <vt:lpstr>Grote engelwortel</vt:lpstr>
      <vt:lpstr>Guichelheil</vt:lpstr>
      <vt:lpstr>Fluitekruid</vt:lpstr>
      <vt:lpstr>Bereklauw</vt:lpstr>
      <vt:lpstr>Peen</vt:lpstr>
      <vt:lpstr>Klimop</vt:lpstr>
      <vt:lpstr>Kleefkruid</vt:lpstr>
      <vt:lpstr>Moerasandoorn</vt:lpstr>
      <vt:lpstr>Hondsdraf</vt:lpstr>
      <vt:lpstr>Paarse dovenetel</vt:lpstr>
      <vt:lpstr>Wolfspoot</vt:lpstr>
      <vt:lpstr>Witte dovenetel</vt:lpstr>
      <vt:lpstr>Dauwnetel</vt:lpstr>
      <vt:lpstr>Akkermunt</vt:lpstr>
      <vt:lpstr>Hoenderbeet</vt:lpstr>
      <vt:lpstr>Klimopereprijs</vt:lpstr>
      <vt:lpstr>Akker-ereprijs</vt:lpstr>
      <vt:lpstr>Vingerhoedskruid</vt:lpstr>
      <vt:lpstr>Grote weegbree</vt:lpstr>
      <vt:lpstr>Smalle weegbree</vt:lpstr>
      <vt:lpstr>Akkervergeet-me-nietje</vt:lpstr>
      <vt:lpstr>Smeerwortel</vt:lpstr>
      <vt:lpstr>Ambrosia</vt:lpstr>
      <vt:lpstr>Madeliefje</vt:lpstr>
      <vt:lpstr>Tandzaad</vt:lpstr>
      <vt:lpstr>Muizeoor</vt:lpstr>
      <vt:lpstr>Kaal knopkruid</vt:lpstr>
      <vt:lpstr>Gewoon duizendblad</vt:lpstr>
      <vt:lpstr>Canadese fijnstraal</vt:lpstr>
      <vt:lpstr>Kamille (echte)</vt:lpstr>
      <vt:lpstr>Valse kamille</vt:lpstr>
      <vt:lpstr>Schijfkamille</vt:lpstr>
      <vt:lpstr>Bijvoet</vt:lpstr>
      <vt:lpstr>Akkerdistel</vt:lpstr>
      <vt:lpstr>Speerdistel</vt:lpstr>
      <vt:lpstr>melkdistel</vt:lpstr>
      <vt:lpstr>Akkerkool</vt:lpstr>
      <vt:lpstr>Akkermelkdistel</vt:lpstr>
      <vt:lpstr>Klein hoefblad</vt:lpstr>
      <vt:lpstr>Jacobskruiskruid</vt:lpstr>
      <vt:lpstr>Klein kruiskruid</vt:lpstr>
      <vt:lpstr>Klein streepzaad</vt:lpstr>
      <vt:lpstr>Paardenbloem</vt:lpstr>
      <vt:lpstr>Gele ganzebloem</vt:lpstr>
      <vt:lpstr>Gewoon biggekruid</vt:lpstr>
      <vt:lpstr>Vertakte leeuwetand</vt:lpstr>
      <vt:lpstr>Korenbloem</vt:lpstr>
      <vt:lpstr>Groot hoefblad</vt:lpstr>
      <vt:lpstr>Bitterzoet</vt:lpstr>
      <vt:lpstr>Zwarte nachtschade</vt:lpstr>
      <vt:lpstr>Doornappel</vt:lpstr>
      <vt:lpstr>Wespenorchis</vt:lpstr>
      <vt:lpstr>Viltige basterdwederik</vt:lpstr>
      <vt:lpstr>Akkerviooltje</vt:lpstr>
      <vt:lpstr>Bosviooltje</vt:lpstr>
      <vt:lpstr>Grassen, straatgras</vt:lpstr>
      <vt:lpstr>Grassen, straatgras</vt:lpstr>
      <vt:lpstr>Grassen, kweek</vt:lpstr>
      <vt:lpstr>Geknikte vossenstaart</vt:lpstr>
      <vt:lpstr>Grassen, duist</vt:lpstr>
      <vt:lpstr>Grassen, windhalm</vt:lpstr>
      <vt:lpstr>Grassen, hanenpoot</vt:lpstr>
      <vt:lpstr>Hanepoot</vt:lpstr>
      <vt:lpstr>Grassen, wilde haver</vt:lpstr>
      <vt:lpstr>Klein liefdegras</vt:lpstr>
      <vt:lpstr>Grassen, riet</vt:lpstr>
      <vt:lpstr>Grassen, kruipertje</vt:lpstr>
      <vt:lpstr>Knolcyperus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Onkruiden 2009</dc:title>
  <dc:creator>J.P. van Splunter</dc:creator>
  <cp:lastModifiedBy>J.P. van Splunter</cp:lastModifiedBy>
  <cp:revision>18</cp:revision>
  <dcterms:created xsi:type="dcterms:W3CDTF">2009-07-09T11:22:15Z</dcterms:created>
  <dcterms:modified xsi:type="dcterms:W3CDTF">2012-02-07T21:02:12Z</dcterms:modified>
</cp:coreProperties>
</file>